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364200" cy="36004500"/>
  <p:notesSz cx="6858000" cy="9144000"/>
  <p:defaultTextStyle>
    <a:defPPr>
      <a:defRPr lang="en-US"/>
    </a:defPPr>
    <a:lvl1pPr marL="0" algn="l" defTabSz="3283610" rtl="0" eaLnBrk="1" latinLnBrk="0" hangingPunct="1">
      <a:defRPr sz="6464" kern="1200">
        <a:solidFill>
          <a:schemeClr val="tx1"/>
        </a:solidFill>
        <a:latin typeface="+mn-lt"/>
        <a:ea typeface="+mn-ea"/>
        <a:cs typeface="+mn-cs"/>
      </a:defRPr>
    </a:lvl1pPr>
    <a:lvl2pPr marL="1641805" algn="l" defTabSz="3283610" rtl="0" eaLnBrk="1" latinLnBrk="0" hangingPunct="1">
      <a:defRPr sz="6464" kern="1200">
        <a:solidFill>
          <a:schemeClr val="tx1"/>
        </a:solidFill>
        <a:latin typeface="+mn-lt"/>
        <a:ea typeface="+mn-ea"/>
        <a:cs typeface="+mn-cs"/>
      </a:defRPr>
    </a:lvl2pPr>
    <a:lvl3pPr marL="3283610" algn="l" defTabSz="3283610" rtl="0" eaLnBrk="1" latinLnBrk="0" hangingPunct="1">
      <a:defRPr sz="6464" kern="1200">
        <a:solidFill>
          <a:schemeClr val="tx1"/>
        </a:solidFill>
        <a:latin typeface="+mn-lt"/>
        <a:ea typeface="+mn-ea"/>
        <a:cs typeface="+mn-cs"/>
      </a:defRPr>
    </a:lvl3pPr>
    <a:lvl4pPr marL="4925416" algn="l" defTabSz="3283610" rtl="0" eaLnBrk="1" latinLnBrk="0" hangingPunct="1">
      <a:defRPr sz="6464" kern="1200">
        <a:solidFill>
          <a:schemeClr val="tx1"/>
        </a:solidFill>
        <a:latin typeface="+mn-lt"/>
        <a:ea typeface="+mn-ea"/>
        <a:cs typeface="+mn-cs"/>
      </a:defRPr>
    </a:lvl4pPr>
    <a:lvl5pPr marL="6567221" algn="l" defTabSz="3283610" rtl="0" eaLnBrk="1" latinLnBrk="0" hangingPunct="1">
      <a:defRPr sz="6464" kern="1200">
        <a:solidFill>
          <a:schemeClr val="tx1"/>
        </a:solidFill>
        <a:latin typeface="+mn-lt"/>
        <a:ea typeface="+mn-ea"/>
        <a:cs typeface="+mn-cs"/>
      </a:defRPr>
    </a:lvl5pPr>
    <a:lvl6pPr marL="8209026" algn="l" defTabSz="3283610" rtl="0" eaLnBrk="1" latinLnBrk="0" hangingPunct="1">
      <a:defRPr sz="6464" kern="1200">
        <a:solidFill>
          <a:schemeClr val="tx1"/>
        </a:solidFill>
        <a:latin typeface="+mn-lt"/>
        <a:ea typeface="+mn-ea"/>
        <a:cs typeface="+mn-cs"/>
      </a:defRPr>
    </a:lvl6pPr>
    <a:lvl7pPr marL="9850831" algn="l" defTabSz="3283610" rtl="0" eaLnBrk="1" latinLnBrk="0" hangingPunct="1">
      <a:defRPr sz="6464" kern="1200">
        <a:solidFill>
          <a:schemeClr val="tx1"/>
        </a:solidFill>
        <a:latin typeface="+mn-lt"/>
        <a:ea typeface="+mn-ea"/>
        <a:cs typeface="+mn-cs"/>
      </a:defRPr>
    </a:lvl7pPr>
    <a:lvl8pPr marL="11492636" algn="l" defTabSz="3283610" rtl="0" eaLnBrk="1" latinLnBrk="0" hangingPunct="1">
      <a:defRPr sz="6464" kern="1200">
        <a:solidFill>
          <a:schemeClr val="tx1"/>
        </a:solidFill>
        <a:latin typeface="+mn-lt"/>
        <a:ea typeface="+mn-ea"/>
        <a:cs typeface="+mn-cs"/>
      </a:defRPr>
    </a:lvl8pPr>
    <a:lvl9pPr marL="13134442" algn="l" defTabSz="3283610" rtl="0" eaLnBrk="1" latinLnBrk="0" hangingPunct="1">
      <a:defRPr sz="64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 userDrawn="1">
          <p15:clr>
            <a:srgbClr val="A4A3A4"/>
          </p15:clr>
        </p15:guide>
        <p15:guide id="2" pos="57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 snapToGrid="0">
      <p:cViewPr>
        <p:scale>
          <a:sx n="60" d="100"/>
          <a:sy n="60" d="100"/>
        </p:scale>
        <p:origin x="1608" y="-5214"/>
      </p:cViewPr>
      <p:guideLst>
        <p:guide orient="horz" pos="11340"/>
        <p:guide pos="57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7315" y="5892406"/>
            <a:ext cx="15609570" cy="12534900"/>
          </a:xfrm>
        </p:spPr>
        <p:txBody>
          <a:bodyPr anchor="b"/>
          <a:lstStyle>
            <a:lvl1pPr algn="ctr">
              <a:defRPr sz="12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5525" y="18910699"/>
            <a:ext cx="13773150" cy="8692751"/>
          </a:xfrm>
        </p:spPr>
        <p:txBody>
          <a:bodyPr/>
          <a:lstStyle>
            <a:lvl1pPr marL="0" indent="0" algn="ctr">
              <a:buNone/>
              <a:defRPr sz="4820"/>
            </a:lvl1pPr>
            <a:lvl2pPr marL="918195" indent="0" algn="ctr">
              <a:buNone/>
              <a:defRPr sz="4017"/>
            </a:lvl2pPr>
            <a:lvl3pPr marL="1836390" indent="0" algn="ctr">
              <a:buNone/>
              <a:defRPr sz="3615"/>
            </a:lvl3pPr>
            <a:lvl4pPr marL="2754584" indent="0" algn="ctr">
              <a:buNone/>
              <a:defRPr sz="3213"/>
            </a:lvl4pPr>
            <a:lvl5pPr marL="3672779" indent="0" algn="ctr">
              <a:buNone/>
              <a:defRPr sz="3213"/>
            </a:lvl5pPr>
            <a:lvl6pPr marL="4590974" indent="0" algn="ctr">
              <a:buNone/>
              <a:defRPr sz="3213"/>
            </a:lvl6pPr>
            <a:lvl7pPr marL="5509169" indent="0" algn="ctr">
              <a:buNone/>
              <a:defRPr sz="3213"/>
            </a:lvl7pPr>
            <a:lvl8pPr marL="6427363" indent="0" algn="ctr">
              <a:buNone/>
              <a:defRPr sz="3213"/>
            </a:lvl8pPr>
            <a:lvl9pPr marL="7345558" indent="0" algn="ctr">
              <a:buNone/>
              <a:defRPr sz="321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7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0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41881" y="1916906"/>
            <a:ext cx="3959781" cy="305121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2540" y="1916906"/>
            <a:ext cx="11649789" cy="305121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0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975" y="8976133"/>
            <a:ext cx="15839123" cy="14976869"/>
          </a:xfrm>
        </p:spPr>
        <p:txBody>
          <a:bodyPr anchor="b"/>
          <a:lstStyle>
            <a:lvl1pPr>
              <a:defRPr sz="12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2975" y="24094689"/>
            <a:ext cx="15839123" cy="7875982"/>
          </a:xfrm>
        </p:spPr>
        <p:txBody>
          <a:bodyPr/>
          <a:lstStyle>
            <a:lvl1pPr marL="0" indent="0">
              <a:buNone/>
              <a:defRPr sz="4820">
                <a:solidFill>
                  <a:schemeClr val="tx1"/>
                </a:solidFill>
              </a:defRPr>
            </a:lvl1pPr>
            <a:lvl2pPr marL="918195" indent="0">
              <a:buNone/>
              <a:defRPr sz="4017">
                <a:solidFill>
                  <a:schemeClr val="tx1">
                    <a:tint val="75000"/>
                  </a:schemeClr>
                </a:solidFill>
              </a:defRPr>
            </a:lvl2pPr>
            <a:lvl3pPr marL="1836390" indent="0">
              <a:buNone/>
              <a:defRPr sz="3615">
                <a:solidFill>
                  <a:schemeClr val="tx1">
                    <a:tint val="75000"/>
                  </a:schemeClr>
                </a:solidFill>
              </a:defRPr>
            </a:lvl3pPr>
            <a:lvl4pPr marL="2754584" indent="0">
              <a:buNone/>
              <a:defRPr sz="3213">
                <a:solidFill>
                  <a:schemeClr val="tx1">
                    <a:tint val="75000"/>
                  </a:schemeClr>
                </a:solidFill>
              </a:defRPr>
            </a:lvl4pPr>
            <a:lvl5pPr marL="3672779" indent="0">
              <a:buNone/>
              <a:defRPr sz="3213">
                <a:solidFill>
                  <a:schemeClr val="tx1">
                    <a:tint val="75000"/>
                  </a:schemeClr>
                </a:solidFill>
              </a:defRPr>
            </a:lvl5pPr>
            <a:lvl6pPr marL="4590974" indent="0">
              <a:buNone/>
              <a:defRPr sz="3213">
                <a:solidFill>
                  <a:schemeClr val="tx1">
                    <a:tint val="75000"/>
                  </a:schemeClr>
                </a:solidFill>
              </a:defRPr>
            </a:lvl6pPr>
            <a:lvl7pPr marL="5509169" indent="0">
              <a:buNone/>
              <a:defRPr sz="3213">
                <a:solidFill>
                  <a:schemeClr val="tx1">
                    <a:tint val="75000"/>
                  </a:schemeClr>
                </a:solidFill>
              </a:defRPr>
            </a:lvl7pPr>
            <a:lvl8pPr marL="6427363" indent="0">
              <a:buNone/>
              <a:defRPr sz="3213">
                <a:solidFill>
                  <a:schemeClr val="tx1">
                    <a:tint val="75000"/>
                  </a:schemeClr>
                </a:solidFill>
              </a:defRPr>
            </a:lvl8pPr>
            <a:lvl9pPr marL="7345558" indent="0">
              <a:buNone/>
              <a:defRPr sz="3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9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2539" y="9584531"/>
            <a:ext cx="7804785" cy="22844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876" y="9584531"/>
            <a:ext cx="7804785" cy="22844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7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930" y="1916914"/>
            <a:ext cx="15839123" cy="695920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4933" y="8826106"/>
            <a:ext cx="7768916" cy="4325538"/>
          </a:xfrm>
        </p:spPr>
        <p:txBody>
          <a:bodyPr anchor="b"/>
          <a:lstStyle>
            <a:lvl1pPr marL="0" indent="0">
              <a:buNone/>
              <a:defRPr sz="4820" b="1"/>
            </a:lvl1pPr>
            <a:lvl2pPr marL="918195" indent="0">
              <a:buNone/>
              <a:defRPr sz="4017" b="1"/>
            </a:lvl2pPr>
            <a:lvl3pPr marL="1836390" indent="0">
              <a:buNone/>
              <a:defRPr sz="3615" b="1"/>
            </a:lvl3pPr>
            <a:lvl4pPr marL="2754584" indent="0">
              <a:buNone/>
              <a:defRPr sz="3213" b="1"/>
            </a:lvl4pPr>
            <a:lvl5pPr marL="3672779" indent="0">
              <a:buNone/>
              <a:defRPr sz="3213" b="1"/>
            </a:lvl5pPr>
            <a:lvl6pPr marL="4590974" indent="0">
              <a:buNone/>
              <a:defRPr sz="3213" b="1"/>
            </a:lvl6pPr>
            <a:lvl7pPr marL="5509169" indent="0">
              <a:buNone/>
              <a:defRPr sz="3213" b="1"/>
            </a:lvl7pPr>
            <a:lvl8pPr marL="6427363" indent="0">
              <a:buNone/>
              <a:defRPr sz="3213" b="1"/>
            </a:lvl8pPr>
            <a:lvl9pPr marL="7345558" indent="0">
              <a:buNone/>
              <a:defRPr sz="321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4933" y="13151644"/>
            <a:ext cx="7768916" cy="193440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6877" y="8826106"/>
            <a:ext cx="7807177" cy="4325538"/>
          </a:xfrm>
        </p:spPr>
        <p:txBody>
          <a:bodyPr anchor="b"/>
          <a:lstStyle>
            <a:lvl1pPr marL="0" indent="0">
              <a:buNone/>
              <a:defRPr sz="4820" b="1"/>
            </a:lvl1pPr>
            <a:lvl2pPr marL="918195" indent="0">
              <a:buNone/>
              <a:defRPr sz="4017" b="1"/>
            </a:lvl2pPr>
            <a:lvl3pPr marL="1836390" indent="0">
              <a:buNone/>
              <a:defRPr sz="3615" b="1"/>
            </a:lvl3pPr>
            <a:lvl4pPr marL="2754584" indent="0">
              <a:buNone/>
              <a:defRPr sz="3213" b="1"/>
            </a:lvl4pPr>
            <a:lvl5pPr marL="3672779" indent="0">
              <a:buNone/>
              <a:defRPr sz="3213" b="1"/>
            </a:lvl5pPr>
            <a:lvl6pPr marL="4590974" indent="0">
              <a:buNone/>
              <a:defRPr sz="3213" b="1"/>
            </a:lvl6pPr>
            <a:lvl7pPr marL="5509169" indent="0">
              <a:buNone/>
              <a:defRPr sz="3213" b="1"/>
            </a:lvl7pPr>
            <a:lvl8pPr marL="6427363" indent="0">
              <a:buNone/>
              <a:defRPr sz="3213" b="1"/>
            </a:lvl8pPr>
            <a:lvl9pPr marL="7345558" indent="0">
              <a:buNone/>
              <a:defRPr sz="321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6877" y="13151644"/>
            <a:ext cx="7807177" cy="193440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8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931" y="2400300"/>
            <a:ext cx="5922932" cy="8401050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177" y="5183989"/>
            <a:ext cx="9296876" cy="25586531"/>
          </a:xfrm>
        </p:spPr>
        <p:txBody>
          <a:bodyPr/>
          <a:lstStyle>
            <a:lvl1pPr>
              <a:defRPr sz="6427"/>
            </a:lvl1pPr>
            <a:lvl2pPr>
              <a:defRPr sz="5623"/>
            </a:lvl2pPr>
            <a:lvl3pPr>
              <a:defRPr sz="4820"/>
            </a:lvl3pPr>
            <a:lvl4pPr>
              <a:defRPr sz="4017"/>
            </a:lvl4pPr>
            <a:lvl5pPr>
              <a:defRPr sz="4017"/>
            </a:lvl5pPr>
            <a:lvl6pPr>
              <a:defRPr sz="4017"/>
            </a:lvl6pPr>
            <a:lvl7pPr>
              <a:defRPr sz="4017"/>
            </a:lvl7pPr>
            <a:lvl8pPr>
              <a:defRPr sz="4017"/>
            </a:lvl8pPr>
            <a:lvl9pPr>
              <a:defRPr sz="4017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4931" y="10801350"/>
            <a:ext cx="5922932" cy="20010837"/>
          </a:xfrm>
        </p:spPr>
        <p:txBody>
          <a:bodyPr/>
          <a:lstStyle>
            <a:lvl1pPr marL="0" indent="0">
              <a:buNone/>
              <a:defRPr sz="3213"/>
            </a:lvl1pPr>
            <a:lvl2pPr marL="918195" indent="0">
              <a:buNone/>
              <a:defRPr sz="2812"/>
            </a:lvl2pPr>
            <a:lvl3pPr marL="1836390" indent="0">
              <a:buNone/>
              <a:defRPr sz="2410"/>
            </a:lvl3pPr>
            <a:lvl4pPr marL="2754584" indent="0">
              <a:buNone/>
              <a:defRPr sz="2008"/>
            </a:lvl4pPr>
            <a:lvl5pPr marL="3672779" indent="0">
              <a:buNone/>
              <a:defRPr sz="2008"/>
            </a:lvl5pPr>
            <a:lvl6pPr marL="4590974" indent="0">
              <a:buNone/>
              <a:defRPr sz="2008"/>
            </a:lvl6pPr>
            <a:lvl7pPr marL="5509169" indent="0">
              <a:buNone/>
              <a:defRPr sz="2008"/>
            </a:lvl7pPr>
            <a:lvl8pPr marL="6427363" indent="0">
              <a:buNone/>
              <a:defRPr sz="2008"/>
            </a:lvl8pPr>
            <a:lvl9pPr marL="7345558" indent="0">
              <a:buNone/>
              <a:defRPr sz="2008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931" y="2400300"/>
            <a:ext cx="5922932" cy="8401050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07177" y="5183989"/>
            <a:ext cx="9296876" cy="25586531"/>
          </a:xfrm>
        </p:spPr>
        <p:txBody>
          <a:bodyPr anchor="t"/>
          <a:lstStyle>
            <a:lvl1pPr marL="0" indent="0">
              <a:buNone/>
              <a:defRPr sz="6427"/>
            </a:lvl1pPr>
            <a:lvl2pPr marL="918195" indent="0">
              <a:buNone/>
              <a:defRPr sz="5623"/>
            </a:lvl2pPr>
            <a:lvl3pPr marL="1836390" indent="0">
              <a:buNone/>
              <a:defRPr sz="4820"/>
            </a:lvl3pPr>
            <a:lvl4pPr marL="2754584" indent="0">
              <a:buNone/>
              <a:defRPr sz="4017"/>
            </a:lvl4pPr>
            <a:lvl5pPr marL="3672779" indent="0">
              <a:buNone/>
              <a:defRPr sz="4017"/>
            </a:lvl5pPr>
            <a:lvl6pPr marL="4590974" indent="0">
              <a:buNone/>
              <a:defRPr sz="4017"/>
            </a:lvl6pPr>
            <a:lvl7pPr marL="5509169" indent="0">
              <a:buNone/>
              <a:defRPr sz="4017"/>
            </a:lvl7pPr>
            <a:lvl8pPr marL="6427363" indent="0">
              <a:buNone/>
              <a:defRPr sz="4017"/>
            </a:lvl8pPr>
            <a:lvl9pPr marL="7345558" indent="0">
              <a:buNone/>
              <a:defRPr sz="401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4931" y="10801350"/>
            <a:ext cx="5922932" cy="20010837"/>
          </a:xfrm>
        </p:spPr>
        <p:txBody>
          <a:bodyPr/>
          <a:lstStyle>
            <a:lvl1pPr marL="0" indent="0">
              <a:buNone/>
              <a:defRPr sz="3213"/>
            </a:lvl1pPr>
            <a:lvl2pPr marL="918195" indent="0">
              <a:buNone/>
              <a:defRPr sz="2812"/>
            </a:lvl2pPr>
            <a:lvl3pPr marL="1836390" indent="0">
              <a:buNone/>
              <a:defRPr sz="2410"/>
            </a:lvl3pPr>
            <a:lvl4pPr marL="2754584" indent="0">
              <a:buNone/>
              <a:defRPr sz="2008"/>
            </a:lvl4pPr>
            <a:lvl5pPr marL="3672779" indent="0">
              <a:buNone/>
              <a:defRPr sz="2008"/>
            </a:lvl5pPr>
            <a:lvl6pPr marL="4590974" indent="0">
              <a:buNone/>
              <a:defRPr sz="2008"/>
            </a:lvl6pPr>
            <a:lvl7pPr marL="5509169" indent="0">
              <a:buNone/>
              <a:defRPr sz="2008"/>
            </a:lvl7pPr>
            <a:lvl8pPr marL="6427363" indent="0">
              <a:buNone/>
              <a:defRPr sz="2008"/>
            </a:lvl8pPr>
            <a:lvl9pPr marL="7345558" indent="0">
              <a:buNone/>
              <a:defRPr sz="2008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2539" y="1916914"/>
            <a:ext cx="15839123" cy="695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2539" y="9584531"/>
            <a:ext cx="15839123" cy="228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2539" y="33370846"/>
            <a:ext cx="4131945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1938-99B5-4D98-B0C3-036E11F6BD8B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3141" y="33370846"/>
            <a:ext cx="6197918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69716" y="33370846"/>
            <a:ext cx="4131945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525B-4917-422B-99E0-4A5E04E2D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36390" rtl="0" eaLnBrk="1" latinLnBrk="0" hangingPunct="1">
        <a:lnSpc>
          <a:spcPct val="90000"/>
        </a:lnSpc>
        <a:spcBef>
          <a:spcPct val="0"/>
        </a:spcBef>
        <a:buNone/>
        <a:defRPr sz="88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9097" indent="-459097" algn="l" defTabSz="1836390" rtl="0" eaLnBrk="1" latinLnBrk="0" hangingPunct="1">
        <a:lnSpc>
          <a:spcPct val="90000"/>
        </a:lnSpc>
        <a:spcBef>
          <a:spcPts val="2008"/>
        </a:spcBef>
        <a:buFont typeface="Arial" panose="020B0604020202020204" pitchFamily="34" charset="0"/>
        <a:buChar char="•"/>
        <a:defRPr sz="5623" kern="1200">
          <a:solidFill>
            <a:schemeClr val="tx1"/>
          </a:solidFill>
          <a:latin typeface="+mn-lt"/>
          <a:ea typeface="+mn-ea"/>
          <a:cs typeface="+mn-cs"/>
        </a:defRPr>
      </a:lvl1pPr>
      <a:lvl2pPr marL="1377292" indent="-459097" algn="l" defTabSz="1836390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4820" kern="1200">
          <a:solidFill>
            <a:schemeClr val="tx1"/>
          </a:solidFill>
          <a:latin typeface="+mn-lt"/>
          <a:ea typeface="+mn-ea"/>
          <a:cs typeface="+mn-cs"/>
        </a:defRPr>
      </a:lvl2pPr>
      <a:lvl3pPr marL="2295487" indent="-459097" algn="l" defTabSz="1836390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4017" kern="1200">
          <a:solidFill>
            <a:schemeClr val="tx1"/>
          </a:solidFill>
          <a:latin typeface="+mn-lt"/>
          <a:ea typeface="+mn-ea"/>
          <a:cs typeface="+mn-cs"/>
        </a:defRPr>
      </a:lvl3pPr>
      <a:lvl4pPr marL="3213682" indent="-459097" algn="l" defTabSz="1836390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4pPr>
      <a:lvl5pPr marL="4131876" indent="-459097" algn="l" defTabSz="1836390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5pPr>
      <a:lvl6pPr marL="5050071" indent="-459097" algn="l" defTabSz="1836390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6pPr>
      <a:lvl7pPr marL="5968266" indent="-459097" algn="l" defTabSz="1836390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7pPr>
      <a:lvl8pPr marL="6886461" indent="-459097" algn="l" defTabSz="1836390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8pPr>
      <a:lvl9pPr marL="7804655" indent="-459097" algn="l" defTabSz="1836390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36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36390" rtl="0" eaLnBrk="1" latinLnBrk="0" hangingPunct="1">
        <a:defRPr sz="3615" kern="1200">
          <a:solidFill>
            <a:schemeClr val="tx1"/>
          </a:solidFill>
          <a:latin typeface="+mn-lt"/>
          <a:ea typeface="+mn-ea"/>
          <a:cs typeface="+mn-cs"/>
        </a:defRPr>
      </a:lvl1pPr>
      <a:lvl2pPr marL="918195" algn="l" defTabSz="1836390" rtl="0" eaLnBrk="1" latinLnBrk="0" hangingPunct="1">
        <a:defRPr sz="3615" kern="1200">
          <a:solidFill>
            <a:schemeClr val="tx1"/>
          </a:solidFill>
          <a:latin typeface="+mn-lt"/>
          <a:ea typeface="+mn-ea"/>
          <a:cs typeface="+mn-cs"/>
        </a:defRPr>
      </a:lvl2pPr>
      <a:lvl3pPr marL="1836390" algn="l" defTabSz="1836390" rtl="0" eaLnBrk="1" latinLnBrk="0" hangingPunct="1">
        <a:defRPr sz="3615" kern="1200">
          <a:solidFill>
            <a:schemeClr val="tx1"/>
          </a:solidFill>
          <a:latin typeface="+mn-lt"/>
          <a:ea typeface="+mn-ea"/>
          <a:cs typeface="+mn-cs"/>
        </a:defRPr>
      </a:lvl3pPr>
      <a:lvl4pPr marL="2754584" algn="l" defTabSz="1836390" rtl="0" eaLnBrk="1" latinLnBrk="0" hangingPunct="1">
        <a:defRPr sz="3615" kern="1200">
          <a:solidFill>
            <a:schemeClr val="tx1"/>
          </a:solidFill>
          <a:latin typeface="+mn-lt"/>
          <a:ea typeface="+mn-ea"/>
          <a:cs typeface="+mn-cs"/>
        </a:defRPr>
      </a:lvl4pPr>
      <a:lvl5pPr marL="3672779" algn="l" defTabSz="1836390" rtl="0" eaLnBrk="1" latinLnBrk="0" hangingPunct="1">
        <a:defRPr sz="3615" kern="1200">
          <a:solidFill>
            <a:schemeClr val="tx1"/>
          </a:solidFill>
          <a:latin typeface="+mn-lt"/>
          <a:ea typeface="+mn-ea"/>
          <a:cs typeface="+mn-cs"/>
        </a:defRPr>
      </a:lvl5pPr>
      <a:lvl6pPr marL="4590974" algn="l" defTabSz="1836390" rtl="0" eaLnBrk="1" latinLnBrk="0" hangingPunct="1">
        <a:defRPr sz="3615" kern="1200">
          <a:solidFill>
            <a:schemeClr val="tx1"/>
          </a:solidFill>
          <a:latin typeface="+mn-lt"/>
          <a:ea typeface="+mn-ea"/>
          <a:cs typeface="+mn-cs"/>
        </a:defRPr>
      </a:lvl6pPr>
      <a:lvl7pPr marL="5509169" algn="l" defTabSz="1836390" rtl="0" eaLnBrk="1" latinLnBrk="0" hangingPunct="1">
        <a:defRPr sz="3615" kern="1200">
          <a:solidFill>
            <a:schemeClr val="tx1"/>
          </a:solidFill>
          <a:latin typeface="+mn-lt"/>
          <a:ea typeface="+mn-ea"/>
          <a:cs typeface="+mn-cs"/>
        </a:defRPr>
      </a:lvl7pPr>
      <a:lvl8pPr marL="6427363" algn="l" defTabSz="1836390" rtl="0" eaLnBrk="1" latinLnBrk="0" hangingPunct="1">
        <a:defRPr sz="3615" kern="1200">
          <a:solidFill>
            <a:schemeClr val="tx1"/>
          </a:solidFill>
          <a:latin typeface="+mn-lt"/>
          <a:ea typeface="+mn-ea"/>
          <a:cs typeface="+mn-cs"/>
        </a:defRPr>
      </a:lvl8pPr>
      <a:lvl9pPr marL="7345558" algn="l" defTabSz="1836390" rtl="0" eaLnBrk="1" latinLnBrk="0" hangingPunct="1">
        <a:defRPr sz="36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523"/>
          <p:cNvSpPr txBox="1">
            <a:spLocks noChangeArrowheads="1"/>
          </p:cNvSpPr>
          <p:nvPr/>
        </p:nvSpPr>
        <p:spPr bwMode="auto">
          <a:xfrm>
            <a:off x="1863376" y="-81335"/>
            <a:ext cx="14300201" cy="1709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38299" tIns="69149" rIns="138299" bIns="69149" anchor="ctr">
            <a:spAutoFit/>
          </a:bodyPr>
          <a:lstStyle/>
          <a:p>
            <a:pPr algn="ctr" defTabSz="1383381">
              <a:defRPr/>
            </a:pPr>
            <a:r>
              <a:rPr lang="fr-FR" sz="3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2</a:t>
            </a:r>
            <a:r>
              <a:rPr lang="fr-FR" sz="3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ème</a:t>
            </a:r>
            <a:r>
              <a:rPr lang="fr-FR" sz="3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édition de la « Journée Doctorale »</a:t>
            </a:r>
          </a:p>
          <a:p>
            <a:pPr algn="ctr" defTabSz="1383381">
              <a:defRPr/>
            </a:pPr>
            <a:r>
              <a:rPr lang="fr-FR" sz="3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JDoc’23</a:t>
            </a:r>
          </a:p>
          <a:p>
            <a:pPr algn="ctr" defTabSz="1383381">
              <a:defRPr/>
            </a:pPr>
            <a:r>
              <a:rPr lang="fr-FR" sz="3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14 Juillet 2023</a:t>
            </a:r>
          </a:p>
        </p:txBody>
      </p:sp>
      <p:sp>
        <p:nvSpPr>
          <p:cNvPr id="11" name="Rectangle 965"/>
          <p:cNvSpPr>
            <a:spLocks noChangeArrowheads="1"/>
          </p:cNvSpPr>
          <p:nvPr/>
        </p:nvSpPr>
        <p:spPr bwMode="auto">
          <a:xfrm>
            <a:off x="4710807" y="2617637"/>
            <a:ext cx="9081644" cy="69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8299" tIns="69149" rIns="138299" bIns="69149">
            <a:spAutoFit/>
          </a:bodyPr>
          <a:lstStyle/>
          <a:p>
            <a:pPr algn="ctr" defTabSz="5290225">
              <a:defRPr/>
            </a:pPr>
            <a:r>
              <a:rPr lang="en-US" sz="3600" dirty="0">
                <a:ln w="0"/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Author 1*, Second Author 2, Third Author</a:t>
            </a:r>
            <a:endParaRPr lang="fr-FR" sz="3600" dirty="0">
              <a:ln w="0"/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966"/>
          <p:cNvSpPr>
            <a:spLocks noChangeArrowheads="1"/>
          </p:cNvSpPr>
          <p:nvPr/>
        </p:nvSpPr>
        <p:spPr bwMode="auto">
          <a:xfrm>
            <a:off x="-3553357" y="3083754"/>
            <a:ext cx="26138188" cy="192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299" tIns="69149" rIns="138299" bIns="69149">
            <a:spAutoFit/>
          </a:bodyPr>
          <a:lstStyle>
            <a:lvl1pPr marL="1987550" indent="-1987550" defTabSz="5289550"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289550"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289550"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289550"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289550"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289550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289550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289550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289550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Affiliation of the first author (laboratory, Institute, university, country)</a:t>
            </a:r>
          </a:p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Affiliation of the second author (laboratory, Institute, university, country)</a:t>
            </a:r>
          </a:p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Affiliation of the third author (laboratory, Institute, university, country)</a:t>
            </a:r>
            <a:endParaRPr lang="it-IT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it-IT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(*) E-mail of corresponding author </a:t>
            </a:r>
            <a:endParaRPr lang="en-GB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5"/>
          <p:cNvSpPr txBox="1"/>
          <p:nvPr/>
        </p:nvSpPr>
        <p:spPr>
          <a:xfrm>
            <a:off x="330200" y="4939516"/>
            <a:ext cx="8518265" cy="448440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494021" tIns="494021" rIns="494021" bIns="494021"/>
          <a:lstStyle/>
          <a:p>
            <a:pPr algn="just" defTabSz="3387504">
              <a:lnSpc>
                <a:spcPct val="114000"/>
              </a:lnSpc>
              <a:defRPr/>
            </a:pPr>
            <a:endParaRPr lang="fr-FR" sz="2200" dirty="0">
              <a:latin typeface="Arial" charset="0"/>
            </a:endParaRPr>
          </a:p>
          <a:p>
            <a:pPr algn="just" defTabSz="3387504"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defTabSz="3387504">
              <a:lnSpc>
                <a:spcPct val="114000"/>
              </a:lnSpc>
              <a:defRPr/>
            </a:pPr>
            <a:endParaRPr lang="en-US" sz="2200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26274" y="4816771"/>
            <a:ext cx="3850273" cy="989752"/>
          </a:xfrm>
          <a:prstGeom prst="rect">
            <a:avLst/>
          </a:prstGeom>
          <a:noFill/>
          <a:ln>
            <a:noFill/>
          </a:ln>
        </p:spPr>
        <p:txBody>
          <a:bodyPr wrap="none" lIns="115818" tIns="57909" rIns="115818" bIns="57909">
            <a:spAutoFit/>
          </a:bodyPr>
          <a:lstStyle/>
          <a:p>
            <a:pPr defTabSz="3386065">
              <a:lnSpc>
                <a:spcPct val="114000"/>
              </a:lnSpc>
              <a:defRPr/>
            </a:pPr>
            <a:r>
              <a:rPr lang="en-US" sz="5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31999" y="1636131"/>
            <a:ext cx="14300201" cy="98150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3386065">
              <a:defRPr/>
            </a:pPr>
            <a:r>
              <a:rPr lang="fr-FR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fr-FR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fr-FR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communication</a:t>
            </a:r>
          </a:p>
        </p:txBody>
      </p:sp>
      <p:sp>
        <p:nvSpPr>
          <p:cNvPr id="36" name="ZoneTexte 63"/>
          <p:cNvSpPr txBox="1">
            <a:spLocks noChangeArrowheads="1"/>
          </p:cNvSpPr>
          <p:nvPr/>
        </p:nvSpPr>
        <p:spPr bwMode="auto">
          <a:xfrm>
            <a:off x="5610225" y="28289250"/>
            <a:ext cx="1841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384550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384550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384550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384550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42" name="ZoneTexte 41"/>
          <p:cNvSpPr txBox="1"/>
          <p:nvPr/>
        </p:nvSpPr>
        <p:spPr>
          <a:xfrm>
            <a:off x="824990" y="6055424"/>
            <a:ext cx="4790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Abstract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5"/>
          <p:cNvSpPr txBox="1"/>
          <p:nvPr/>
        </p:nvSpPr>
        <p:spPr>
          <a:xfrm>
            <a:off x="330200" y="9474049"/>
            <a:ext cx="8520646" cy="666146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94021" tIns="494021" rIns="494021" bIns="494021"/>
          <a:lstStyle/>
          <a:p>
            <a:pPr algn="just" defTabSz="3387504">
              <a:lnSpc>
                <a:spcPct val="114000"/>
              </a:lnSpc>
              <a:defRPr/>
            </a:pPr>
            <a:endParaRPr lang="fr-FR" sz="2200" dirty="0">
              <a:latin typeface="Arial" charset="0"/>
            </a:endParaRPr>
          </a:p>
          <a:p>
            <a:pPr algn="just" defTabSz="3387504"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defTabSz="3387504">
              <a:lnSpc>
                <a:spcPct val="114000"/>
              </a:lnSpc>
              <a:defRPr/>
            </a:pPr>
            <a:endParaRPr lang="en-US" sz="2200" dirty="0"/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auto">
          <a:xfrm>
            <a:off x="452740" y="9476355"/>
            <a:ext cx="3657912" cy="1064260"/>
          </a:xfrm>
          <a:prstGeom prst="rect">
            <a:avLst/>
          </a:prstGeom>
          <a:noFill/>
          <a:ln>
            <a:noFill/>
          </a:ln>
        </p:spPr>
        <p:txBody>
          <a:bodyPr wrap="none" lIns="115818" tIns="57909" rIns="115818" bIns="57909">
            <a:spAutoFit/>
          </a:bodyPr>
          <a:lstStyle/>
          <a:p>
            <a:pPr defTabSz="3386065">
              <a:lnSpc>
                <a:spcPct val="114000"/>
              </a:lnSpc>
              <a:defRPr/>
            </a:pPr>
            <a:r>
              <a:rPr lang="en-US" sz="5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638175" y="10715008"/>
            <a:ext cx="4790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"/>
          <p:cNvSpPr txBox="1"/>
          <p:nvPr/>
        </p:nvSpPr>
        <p:spPr>
          <a:xfrm>
            <a:off x="330200" y="16398775"/>
            <a:ext cx="8515100" cy="524205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94021" tIns="494021" rIns="494021" bIns="494021"/>
          <a:lstStyle/>
          <a:p>
            <a:pPr algn="just" defTabSz="3387504">
              <a:lnSpc>
                <a:spcPct val="114000"/>
              </a:lnSpc>
              <a:defRPr/>
            </a:pPr>
            <a:endParaRPr lang="fr-FR" sz="2200" dirty="0">
              <a:latin typeface="Arial" charset="0"/>
            </a:endParaRPr>
          </a:p>
          <a:p>
            <a:pPr algn="just" defTabSz="3387504"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defTabSz="3387504">
              <a:lnSpc>
                <a:spcPct val="114000"/>
              </a:lnSpc>
              <a:defRPr/>
            </a:pPr>
            <a:endParaRPr lang="en-US" sz="22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366331" y="16356442"/>
            <a:ext cx="3965689" cy="989752"/>
          </a:xfrm>
          <a:prstGeom prst="rect">
            <a:avLst/>
          </a:prstGeom>
          <a:noFill/>
          <a:ln>
            <a:noFill/>
          </a:ln>
        </p:spPr>
        <p:txBody>
          <a:bodyPr wrap="none" lIns="115818" tIns="57909" rIns="115818" bIns="57909">
            <a:spAutoFit/>
          </a:bodyPr>
          <a:lstStyle/>
          <a:p>
            <a:pPr defTabSz="3386065">
              <a:lnSpc>
                <a:spcPct val="114000"/>
              </a:lnSpc>
              <a:defRPr/>
            </a:pPr>
            <a:r>
              <a:rPr lang="fr-FR" sz="540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54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025148" y="17602916"/>
            <a:ext cx="4790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330200" y="21901794"/>
            <a:ext cx="8515100" cy="1145962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94021" tIns="494021" rIns="494021" bIns="494021"/>
          <a:lstStyle/>
          <a:p>
            <a:pPr algn="just" defTabSz="3387504">
              <a:lnSpc>
                <a:spcPct val="114000"/>
              </a:lnSpc>
              <a:defRPr/>
            </a:pPr>
            <a:endParaRPr lang="fr-FR" sz="2200" dirty="0">
              <a:latin typeface="Arial" charset="0"/>
            </a:endParaRPr>
          </a:p>
          <a:p>
            <a:pPr algn="just" defTabSz="3387504"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defTabSz="3387504">
              <a:lnSpc>
                <a:spcPct val="114000"/>
              </a:lnSpc>
              <a:defRPr/>
            </a:pPr>
            <a:endParaRPr lang="en-US" sz="2200" dirty="0"/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447194" y="21904099"/>
            <a:ext cx="3234720" cy="989752"/>
          </a:xfrm>
          <a:prstGeom prst="rect">
            <a:avLst/>
          </a:prstGeom>
          <a:noFill/>
          <a:ln>
            <a:noFill/>
          </a:ln>
        </p:spPr>
        <p:txBody>
          <a:bodyPr wrap="none" lIns="115818" tIns="57909" rIns="115818" bIns="57909">
            <a:spAutoFit/>
          </a:bodyPr>
          <a:lstStyle/>
          <a:p>
            <a:pPr defTabSz="3386065">
              <a:lnSpc>
                <a:spcPct val="114000"/>
              </a:lnSpc>
              <a:defRPr/>
            </a:pPr>
            <a:r>
              <a:rPr lang="fr-FR" sz="5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54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02000" y="23142752"/>
            <a:ext cx="4790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of the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"/>
          <p:cNvSpPr txBox="1"/>
          <p:nvPr/>
        </p:nvSpPr>
        <p:spPr>
          <a:xfrm>
            <a:off x="9545603" y="4898803"/>
            <a:ext cx="8493697" cy="2104786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94021" tIns="494021" rIns="494021" bIns="494021"/>
          <a:lstStyle/>
          <a:p>
            <a:pPr algn="just" defTabSz="3387504">
              <a:lnSpc>
                <a:spcPct val="114000"/>
              </a:lnSpc>
              <a:defRPr/>
            </a:pPr>
            <a:endParaRPr lang="fr-FR" sz="2200" dirty="0">
              <a:latin typeface="Arial" charset="0"/>
            </a:endParaRPr>
          </a:p>
          <a:p>
            <a:pPr algn="just" defTabSz="3387504"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defTabSz="3387504">
              <a:lnSpc>
                <a:spcPct val="114000"/>
              </a:lnSpc>
              <a:defRPr/>
            </a:pPr>
            <a:endParaRPr lang="en-US" sz="2200" dirty="0"/>
          </a:p>
        </p:txBody>
      </p:sp>
      <p:sp>
        <p:nvSpPr>
          <p:cNvPr id="59" name="TextBox 5"/>
          <p:cNvSpPr txBox="1"/>
          <p:nvPr/>
        </p:nvSpPr>
        <p:spPr>
          <a:xfrm>
            <a:off x="9545603" y="26200877"/>
            <a:ext cx="8493697" cy="716054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94021" tIns="494021" rIns="494021" bIns="494021"/>
          <a:lstStyle/>
          <a:p>
            <a:pPr algn="just" defTabSz="3387504">
              <a:lnSpc>
                <a:spcPct val="114000"/>
              </a:lnSpc>
              <a:defRPr/>
            </a:pPr>
            <a:endParaRPr lang="fr-FR" sz="2200" dirty="0">
              <a:latin typeface="Arial" charset="0"/>
            </a:endParaRPr>
          </a:p>
          <a:p>
            <a:pPr algn="just" defTabSz="3387504"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defTabSz="3387504">
              <a:lnSpc>
                <a:spcPct val="114000"/>
              </a:lnSpc>
              <a:defRPr/>
            </a:pPr>
            <a:endParaRPr lang="en-US" sz="2200" dirty="0"/>
          </a:p>
        </p:txBody>
      </p:sp>
      <p:sp>
        <p:nvSpPr>
          <p:cNvPr id="60" name="Rectangle 21"/>
          <p:cNvSpPr>
            <a:spLocks noChangeArrowheads="1"/>
          </p:cNvSpPr>
          <p:nvPr/>
        </p:nvSpPr>
        <p:spPr bwMode="auto">
          <a:xfrm>
            <a:off x="9697786" y="26483792"/>
            <a:ext cx="7735952" cy="989752"/>
          </a:xfrm>
          <a:prstGeom prst="rect">
            <a:avLst/>
          </a:prstGeom>
          <a:noFill/>
          <a:ln>
            <a:noFill/>
          </a:ln>
        </p:spPr>
        <p:txBody>
          <a:bodyPr wrap="none" lIns="115818" tIns="57909" rIns="115818" bIns="57909">
            <a:spAutoFit/>
          </a:bodyPr>
          <a:lstStyle/>
          <a:p>
            <a:pPr defTabSz="3386065">
              <a:lnSpc>
                <a:spcPct val="114000"/>
              </a:lnSpc>
              <a:defRPr/>
            </a:pPr>
            <a:r>
              <a:rPr lang="en-US" sz="5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 &amp; Perspectives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11541683" y="28982313"/>
            <a:ext cx="4790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conclusions and perspectives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5"/>
          <p:cNvSpPr txBox="1"/>
          <p:nvPr/>
        </p:nvSpPr>
        <p:spPr>
          <a:xfrm>
            <a:off x="330200" y="33679963"/>
            <a:ext cx="17709100" cy="201089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94021" tIns="494021" rIns="494021" bIns="494021"/>
          <a:lstStyle/>
          <a:p>
            <a:pPr algn="just" defTabSz="3387504">
              <a:lnSpc>
                <a:spcPct val="114000"/>
              </a:lnSpc>
              <a:defRPr/>
            </a:pPr>
            <a:endParaRPr lang="fr-FR" sz="2200" dirty="0">
              <a:latin typeface="Arial" charset="0"/>
            </a:endParaRPr>
          </a:p>
          <a:p>
            <a:pPr algn="just" defTabSz="3387504"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defTabSz="3387504">
              <a:lnSpc>
                <a:spcPct val="114000"/>
              </a:lnSpc>
              <a:defRPr/>
            </a:pPr>
            <a:endParaRPr lang="en-US" sz="2200" dirty="0"/>
          </a:p>
        </p:txBody>
      </p:sp>
      <p:sp>
        <p:nvSpPr>
          <p:cNvPr id="63" name="Rectangle 21"/>
          <p:cNvSpPr>
            <a:spLocks noChangeArrowheads="1"/>
          </p:cNvSpPr>
          <p:nvPr/>
        </p:nvSpPr>
        <p:spPr bwMode="auto">
          <a:xfrm>
            <a:off x="447194" y="33626985"/>
            <a:ext cx="5671561" cy="1937063"/>
          </a:xfrm>
          <a:prstGeom prst="rect">
            <a:avLst/>
          </a:prstGeom>
          <a:noFill/>
          <a:ln>
            <a:noFill/>
          </a:ln>
        </p:spPr>
        <p:txBody>
          <a:bodyPr wrap="square" lIns="115818" tIns="57909" rIns="115818" bIns="57909">
            <a:spAutoFit/>
          </a:bodyPr>
          <a:lstStyle/>
          <a:p>
            <a:pPr defTabSz="3386065">
              <a:lnSpc>
                <a:spcPct val="114000"/>
              </a:lnSpc>
              <a:defRPr/>
            </a:pPr>
            <a:r>
              <a:rPr lang="fr-FR" sz="5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</a:p>
          <a:p>
            <a:pPr defTabSz="3386065">
              <a:lnSpc>
                <a:spcPct val="114000"/>
              </a:lnSpc>
              <a:defRPr/>
            </a:pPr>
            <a:endParaRPr lang="en-US" sz="54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632629" y="34865638"/>
            <a:ext cx="97977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9870144" y="4889112"/>
            <a:ext cx="6197069" cy="989752"/>
          </a:xfrm>
          <a:prstGeom prst="rect">
            <a:avLst/>
          </a:prstGeom>
          <a:noFill/>
          <a:ln>
            <a:noFill/>
          </a:ln>
        </p:spPr>
        <p:txBody>
          <a:bodyPr wrap="none" lIns="115818" tIns="57909" rIns="115818" bIns="57909">
            <a:spAutoFit/>
          </a:bodyPr>
          <a:lstStyle/>
          <a:p>
            <a:pPr defTabSz="3386065">
              <a:lnSpc>
                <a:spcPct val="114000"/>
              </a:lnSpc>
              <a:defRPr/>
            </a:pPr>
            <a:r>
              <a:rPr lang="fr-FR" sz="540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5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&amp; Discussion</a:t>
            </a:r>
            <a:endParaRPr lang="en-US" sz="54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0491548" y="7332460"/>
            <a:ext cx="4790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ster ENSET Mohammedia 2022-2023">
            <a:extLst>
              <a:ext uri="{FF2B5EF4-FFF2-40B4-BE49-F238E27FC236}">
                <a16:creationId xmlns:a16="http://schemas.microsoft.com/office/drawing/2014/main" id="{9514091E-2CB0-1D2D-DFD4-5F61D1A0C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6700" y="182534"/>
            <a:ext cx="2532600" cy="134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8414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108</Words>
  <Application>Microsoft Office PowerPoint</Application>
  <PresentationFormat>Personnalisé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Elmehdi ADIL</dc:creator>
  <cp:lastModifiedBy>EducUp</cp:lastModifiedBy>
  <cp:revision>21</cp:revision>
  <dcterms:created xsi:type="dcterms:W3CDTF">2019-04-21T10:53:07Z</dcterms:created>
  <dcterms:modified xsi:type="dcterms:W3CDTF">2023-06-23T08:58:52Z</dcterms:modified>
</cp:coreProperties>
</file>