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18364200" cy="36004500"/>
  <p:notesSz cx="6858000" cy="9144000"/>
  <p:defaultTextStyle>
    <a:defPPr>
      <a:defRPr lang="en-US"/>
    </a:defPPr>
    <a:lvl1pPr marL="0" algn="l" defTabSz="3283610" rtl="0" eaLnBrk="1" latinLnBrk="0" hangingPunct="1">
      <a:defRPr sz="6464" kern="1200">
        <a:solidFill>
          <a:schemeClr val="tx1"/>
        </a:solidFill>
        <a:latin typeface="+mn-lt"/>
        <a:ea typeface="+mn-ea"/>
        <a:cs typeface="+mn-cs"/>
      </a:defRPr>
    </a:lvl1pPr>
    <a:lvl2pPr marL="1641805" algn="l" defTabSz="3283610" rtl="0" eaLnBrk="1" latinLnBrk="0" hangingPunct="1">
      <a:defRPr sz="6464" kern="1200">
        <a:solidFill>
          <a:schemeClr val="tx1"/>
        </a:solidFill>
        <a:latin typeface="+mn-lt"/>
        <a:ea typeface="+mn-ea"/>
        <a:cs typeface="+mn-cs"/>
      </a:defRPr>
    </a:lvl2pPr>
    <a:lvl3pPr marL="3283610" algn="l" defTabSz="3283610" rtl="0" eaLnBrk="1" latinLnBrk="0" hangingPunct="1">
      <a:defRPr sz="6464" kern="1200">
        <a:solidFill>
          <a:schemeClr val="tx1"/>
        </a:solidFill>
        <a:latin typeface="+mn-lt"/>
        <a:ea typeface="+mn-ea"/>
        <a:cs typeface="+mn-cs"/>
      </a:defRPr>
    </a:lvl3pPr>
    <a:lvl4pPr marL="4925416" algn="l" defTabSz="3283610" rtl="0" eaLnBrk="1" latinLnBrk="0" hangingPunct="1">
      <a:defRPr sz="6464" kern="1200">
        <a:solidFill>
          <a:schemeClr val="tx1"/>
        </a:solidFill>
        <a:latin typeface="+mn-lt"/>
        <a:ea typeface="+mn-ea"/>
        <a:cs typeface="+mn-cs"/>
      </a:defRPr>
    </a:lvl4pPr>
    <a:lvl5pPr marL="6567221" algn="l" defTabSz="3283610" rtl="0" eaLnBrk="1" latinLnBrk="0" hangingPunct="1">
      <a:defRPr sz="6464" kern="1200">
        <a:solidFill>
          <a:schemeClr val="tx1"/>
        </a:solidFill>
        <a:latin typeface="+mn-lt"/>
        <a:ea typeface="+mn-ea"/>
        <a:cs typeface="+mn-cs"/>
      </a:defRPr>
    </a:lvl5pPr>
    <a:lvl6pPr marL="8209026" algn="l" defTabSz="3283610" rtl="0" eaLnBrk="1" latinLnBrk="0" hangingPunct="1">
      <a:defRPr sz="6464" kern="1200">
        <a:solidFill>
          <a:schemeClr val="tx1"/>
        </a:solidFill>
        <a:latin typeface="+mn-lt"/>
        <a:ea typeface="+mn-ea"/>
        <a:cs typeface="+mn-cs"/>
      </a:defRPr>
    </a:lvl6pPr>
    <a:lvl7pPr marL="9850831" algn="l" defTabSz="3283610" rtl="0" eaLnBrk="1" latinLnBrk="0" hangingPunct="1">
      <a:defRPr sz="6464" kern="1200">
        <a:solidFill>
          <a:schemeClr val="tx1"/>
        </a:solidFill>
        <a:latin typeface="+mn-lt"/>
        <a:ea typeface="+mn-ea"/>
        <a:cs typeface="+mn-cs"/>
      </a:defRPr>
    </a:lvl7pPr>
    <a:lvl8pPr marL="11492636" algn="l" defTabSz="3283610" rtl="0" eaLnBrk="1" latinLnBrk="0" hangingPunct="1">
      <a:defRPr sz="6464" kern="1200">
        <a:solidFill>
          <a:schemeClr val="tx1"/>
        </a:solidFill>
        <a:latin typeface="+mn-lt"/>
        <a:ea typeface="+mn-ea"/>
        <a:cs typeface="+mn-cs"/>
      </a:defRPr>
    </a:lvl8pPr>
    <a:lvl9pPr marL="13134442" algn="l" defTabSz="3283610" rtl="0" eaLnBrk="1" latinLnBrk="0" hangingPunct="1">
      <a:defRPr sz="6464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340" userDrawn="1">
          <p15:clr>
            <a:srgbClr val="A4A3A4"/>
          </p15:clr>
        </p15:guide>
        <p15:guide id="2" pos="5784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181" autoAdjust="0"/>
    <p:restoredTop sz="94660"/>
  </p:normalViewPr>
  <p:slideViewPr>
    <p:cSldViewPr snapToGrid="0">
      <p:cViewPr>
        <p:scale>
          <a:sx n="60" d="100"/>
          <a:sy n="60" d="100"/>
        </p:scale>
        <p:origin x="1608" y="-5214"/>
      </p:cViewPr>
      <p:guideLst>
        <p:guide orient="horz" pos="11340"/>
        <p:guide pos="578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7315" y="5892406"/>
            <a:ext cx="15609570" cy="12534900"/>
          </a:xfrm>
        </p:spPr>
        <p:txBody>
          <a:bodyPr anchor="b"/>
          <a:lstStyle>
            <a:lvl1pPr algn="ctr">
              <a:defRPr sz="1205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95525" y="18910699"/>
            <a:ext cx="13773150" cy="8692751"/>
          </a:xfrm>
        </p:spPr>
        <p:txBody>
          <a:bodyPr/>
          <a:lstStyle>
            <a:lvl1pPr marL="0" indent="0" algn="ctr">
              <a:buNone/>
              <a:defRPr sz="4820"/>
            </a:lvl1pPr>
            <a:lvl2pPr marL="918195" indent="0" algn="ctr">
              <a:buNone/>
              <a:defRPr sz="4017"/>
            </a:lvl2pPr>
            <a:lvl3pPr marL="1836390" indent="0" algn="ctr">
              <a:buNone/>
              <a:defRPr sz="3615"/>
            </a:lvl3pPr>
            <a:lvl4pPr marL="2754584" indent="0" algn="ctr">
              <a:buNone/>
              <a:defRPr sz="3213"/>
            </a:lvl4pPr>
            <a:lvl5pPr marL="3672779" indent="0" algn="ctr">
              <a:buNone/>
              <a:defRPr sz="3213"/>
            </a:lvl5pPr>
            <a:lvl6pPr marL="4590974" indent="0" algn="ctr">
              <a:buNone/>
              <a:defRPr sz="3213"/>
            </a:lvl6pPr>
            <a:lvl7pPr marL="5509169" indent="0" algn="ctr">
              <a:buNone/>
              <a:defRPr sz="3213"/>
            </a:lvl7pPr>
            <a:lvl8pPr marL="6427363" indent="0" algn="ctr">
              <a:buNone/>
              <a:defRPr sz="3213"/>
            </a:lvl8pPr>
            <a:lvl9pPr marL="7345558" indent="0" algn="ctr">
              <a:buNone/>
              <a:defRPr sz="3213"/>
            </a:lvl9pPr>
          </a:lstStyle>
          <a:p>
            <a:r>
              <a:rPr lang="fr-FR"/>
              <a:t>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B1938-99B5-4D98-B0C3-036E11F6BD8B}" type="datetimeFigureOut">
              <a:rPr lang="en-US" smtClean="0"/>
              <a:t>6/23/2023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D525B-4917-422B-99E0-4A5E04E2D8E7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92762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B1938-99B5-4D98-B0C3-036E11F6BD8B}" type="datetimeFigureOut">
              <a:rPr lang="en-US" smtClean="0"/>
              <a:t>6/23/2023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D525B-4917-422B-99E0-4A5E04E2D8E7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23081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3141881" y="1916906"/>
            <a:ext cx="3959781" cy="30512150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62540" y="1916906"/>
            <a:ext cx="11649789" cy="30512150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B1938-99B5-4D98-B0C3-036E11F6BD8B}" type="datetimeFigureOut">
              <a:rPr lang="en-US" smtClean="0"/>
              <a:t>6/23/2023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D525B-4917-422B-99E0-4A5E04E2D8E7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72095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B1938-99B5-4D98-B0C3-036E11F6BD8B}" type="datetimeFigureOut">
              <a:rPr lang="en-US" smtClean="0"/>
              <a:t>6/23/2023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D525B-4917-422B-99E0-4A5E04E2D8E7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33677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2975" y="8976133"/>
            <a:ext cx="15839123" cy="14976869"/>
          </a:xfrm>
        </p:spPr>
        <p:txBody>
          <a:bodyPr anchor="b"/>
          <a:lstStyle>
            <a:lvl1pPr>
              <a:defRPr sz="1205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2975" y="24094689"/>
            <a:ext cx="15839123" cy="7875982"/>
          </a:xfrm>
        </p:spPr>
        <p:txBody>
          <a:bodyPr/>
          <a:lstStyle>
            <a:lvl1pPr marL="0" indent="0">
              <a:buNone/>
              <a:defRPr sz="4820">
                <a:solidFill>
                  <a:schemeClr val="tx1"/>
                </a:solidFill>
              </a:defRPr>
            </a:lvl1pPr>
            <a:lvl2pPr marL="918195" indent="0">
              <a:buNone/>
              <a:defRPr sz="4017">
                <a:solidFill>
                  <a:schemeClr val="tx1">
                    <a:tint val="75000"/>
                  </a:schemeClr>
                </a:solidFill>
              </a:defRPr>
            </a:lvl2pPr>
            <a:lvl3pPr marL="1836390" indent="0">
              <a:buNone/>
              <a:defRPr sz="3615">
                <a:solidFill>
                  <a:schemeClr val="tx1">
                    <a:tint val="75000"/>
                  </a:schemeClr>
                </a:solidFill>
              </a:defRPr>
            </a:lvl3pPr>
            <a:lvl4pPr marL="2754584" indent="0">
              <a:buNone/>
              <a:defRPr sz="3213">
                <a:solidFill>
                  <a:schemeClr val="tx1">
                    <a:tint val="75000"/>
                  </a:schemeClr>
                </a:solidFill>
              </a:defRPr>
            </a:lvl4pPr>
            <a:lvl5pPr marL="3672779" indent="0">
              <a:buNone/>
              <a:defRPr sz="3213">
                <a:solidFill>
                  <a:schemeClr val="tx1">
                    <a:tint val="75000"/>
                  </a:schemeClr>
                </a:solidFill>
              </a:defRPr>
            </a:lvl5pPr>
            <a:lvl6pPr marL="4590974" indent="0">
              <a:buNone/>
              <a:defRPr sz="3213">
                <a:solidFill>
                  <a:schemeClr val="tx1">
                    <a:tint val="75000"/>
                  </a:schemeClr>
                </a:solidFill>
              </a:defRPr>
            </a:lvl6pPr>
            <a:lvl7pPr marL="5509169" indent="0">
              <a:buNone/>
              <a:defRPr sz="3213">
                <a:solidFill>
                  <a:schemeClr val="tx1">
                    <a:tint val="75000"/>
                  </a:schemeClr>
                </a:solidFill>
              </a:defRPr>
            </a:lvl7pPr>
            <a:lvl8pPr marL="6427363" indent="0">
              <a:buNone/>
              <a:defRPr sz="3213">
                <a:solidFill>
                  <a:schemeClr val="tx1">
                    <a:tint val="75000"/>
                  </a:schemeClr>
                </a:solidFill>
              </a:defRPr>
            </a:lvl8pPr>
            <a:lvl9pPr marL="7345558" indent="0">
              <a:buNone/>
              <a:defRPr sz="321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B1938-99B5-4D98-B0C3-036E11F6BD8B}" type="datetimeFigureOut">
              <a:rPr lang="en-US" smtClean="0"/>
              <a:t>6/23/2023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D525B-4917-422B-99E0-4A5E04E2D8E7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09985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62539" y="9584531"/>
            <a:ext cx="7804785" cy="22844525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296876" y="9584531"/>
            <a:ext cx="7804785" cy="22844525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B1938-99B5-4D98-B0C3-036E11F6BD8B}" type="datetimeFigureOut">
              <a:rPr lang="en-US" smtClean="0"/>
              <a:t>6/23/2023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D525B-4917-422B-99E0-4A5E04E2D8E7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56745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64930" y="1916914"/>
            <a:ext cx="15839123" cy="6959206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4933" y="8826106"/>
            <a:ext cx="7768916" cy="4325538"/>
          </a:xfrm>
        </p:spPr>
        <p:txBody>
          <a:bodyPr anchor="b"/>
          <a:lstStyle>
            <a:lvl1pPr marL="0" indent="0">
              <a:buNone/>
              <a:defRPr sz="4820" b="1"/>
            </a:lvl1pPr>
            <a:lvl2pPr marL="918195" indent="0">
              <a:buNone/>
              <a:defRPr sz="4017" b="1"/>
            </a:lvl2pPr>
            <a:lvl3pPr marL="1836390" indent="0">
              <a:buNone/>
              <a:defRPr sz="3615" b="1"/>
            </a:lvl3pPr>
            <a:lvl4pPr marL="2754584" indent="0">
              <a:buNone/>
              <a:defRPr sz="3213" b="1"/>
            </a:lvl4pPr>
            <a:lvl5pPr marL="3672779" indent="0">
              <a:buNone/>
              <a:defRPr sz="3213" b="1"/>
            </a:lvl5pPr>
            <a:lvl6pPr marL="4590974" indent="0">
              <a:buNone/>
              <a:defRPr sz="3213" b="1"/>
            </a:lvl6pPr>
            <a:lvl7pPr marL="5509169" indent="0">
              <a:buNone/>
              <a:defRPr sz="3213" b="1"/>
            </a:lvl7pPr>
            <a:lvl8pPr marL="6427363" indent="0">
              <a:buNone/>
              <a:defRPr sz="3213" b="1"/>
            </a:lvl8pPr>
            <a:lvl9pPr marL="7345558" indent="0">
              <a:buNone/>
              <a:defRPr sz="3213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64933" y="13151644"/>
            <a:ext cx="7768916" cy="19344087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9296877" y="8826106"/>
            <a:ext cx="7807177" cy="4325538"/>
          </a:xfrm>
        </p:spPr>
        <p:txBody>
          <a:bodyPr anchor="b"/>
          <a:lstStyle>
            <a:lvl1pPr marL="0" indent="0">
              <a:buNone/>
              <a:defRPr sz="4820" b="1"/>
            </a:lvl1pPr>
            <a:lvl2pPr marL="918195" indent="0">
              <a:buNone/>
              <a:defRPr sz="4017" b="1"/>
            </a:lvl2pPr>
            <a:lvl3pPr marL="1836390" indent="0">
              <a:buNone/>
              <a:defRPr sz="3615" b="1"/>
            </a:lvl3pPr>
            <a:lvl4pPr marL="2754584" indent="0">
              <a:buNone/>
              <a:defRPr sz="3213" b="1"/>
            </a:lvl4pPr>
            <a:lvl5pPr marL="3672779" indent="0">
              <a:buNone/>
              <a:defRPr sz="3213" b="1"/>
            </a:lvl5pPr>
            <a:lvl6pPr marL="4590974" indent="0">
              <a:buNone/>
              <a:defRPr sz="3213" b="1"/>
            </a:lvl6pPr>
            <a:lvl7pPr marL="5509169" indent="0">
              <a:buNone/>
              <a:defRPr sz="3213" b="1"/>
            </a:lvl7pPr>
            <a:lvl8pPr marL="6427363" indent="0">
              <a:buNone/>
              <a:defRPr sz="3213" b="1"/>
            </a:lvl8pPr>
            <a:lvl9pPr marL="7345558" indent="0">
              <a:buNone/>
              <a:defRPr sz="3213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9296877" y="13151644"/>
            <a:ext cx="7807177" cy="19344087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B1938-99B5-4D98-B0C3-036E11F6BD8B}" type="datetimeFigureOut">
              <a:rPr lang="en-US" smtClean="0"/>
              <a:t>6/23/2023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D525B-4917-422B-99E0-4A5E04E2D8E7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52066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B1938-99B5-4D98-B0C3-036E11F6BD8B}" type="datetimeFigureOut">
              <a:rPr lang="en-US" smtClean="0"/>
              <a:t>6/23/2023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D525B-4917-422B-99E0-4A5E04E2D8E7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5477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B1938-99B5-4D98-B0C3-036E11F6BD8B}" type="datetimeFigureOut">
              <a:rPr lang="en-US" smtClean="0"/>
              <a:t>6/23/2023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D525B-4917-422B-99E0-4A5E04E2D8E7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37864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64931" y="2400300"/>
            <a:ext cx="5922932" cy="8401050"/>
          </a:xfrm>
        </p:spPr>
        <p:txBody>
          <a:bodyPr anchor="b"/>
          <a:lstStyle>
            <a:lvl1pPr>
              <a:defRPr sz="6427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807177" y="5183989"/>
            <a:ext cx="9296876" cy="25586531"/>
          </a:xfrm>
        </p:spPr>
        <p:txBody>
          <a:bodyPr/>
          <a:lstStyle>
            <a:lvl1pPr>
              <a:defRPr sz="6427"/>
            </a:lvl1pPr>
            <a:lvl2pPr>
              <a:defRPr sz="5623"/>
            </a:lvl2pPr>
            <a:lvl3pPr>
              <a:defRPr sz="4820"/>
            </a:lvl3pPr>
            <a:lvl4pPr>
              <a:defRPr sz="4017"/>
            </a:lvl4pPr>
            <a:lvl5pPr>
              <a:defRPr sz="4017"/>
            </a:lvl5pPr>
            <a:lvl6pPr>
              <a:defRPr sz="4017"/>
            </a:lvl6pPr>
            <a:lvl7pPr>
              <a:defRPr sz="4017"/>
            </a:lvl7pPr>
            <a:lvl8pPr>
              <a:defRPr sz="4017"/>
            </a:lvl8pPr>
            <a:lvl9pPr>
              <a:defRPr sz="4017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64931" y="10801350"/>
            <a:ext cx="5922932" cy="20010837"/>
          </a:xfrm>
        </p:spPr>
        <p:txBody>
          <a:bodyPr/>
          <a:lstStyle>
            <a:lvl1pPr marL="0" indent="0">
              <a:buNone/>
              <a:defRPr sz="3213"/>
            </a:lvl1pPr>
            <a:lvl2pPr marL="918195" indent="0">
              <a:buNone/>
              <a:defRPr sz="2812"/>
            </a:lvl2pPr>
            <a:lvl3pPr marL="1836390" indent="0">
              <a:buNone/>
              <a:defRPr sz="2410"/>
            </a:lvl3pPr>
            <a:lvl4pPr marL="2754584" indent="0">
              <a:buNone/>
              <a:defRPr sz="2008"/>
            </a:lvl4pPr>
            <a:lvl5pPr marL="3672779" indent="0">
              <a:buNone/>
              <a:defRPr sz="2008"/>
            </a:lvl5pPr>
            <a:lvl6pPr marL="4590974" indent="0">
              <a:buNone/>
              <a:defRPr sz="2008"/>
            </a:lvl6pPr>
            <a:lvl7pPr marL="5509169" indent="0">
              <a:buNone/>
              <a:defRPr sz="2008"/>
            </a:lvl7pPr>
            <a:lvl8pPr marL="6427363" indent="0">
              <a:buNone/>
              <a:defRPr sz="2008"/>
            </a:lvl8pPr>
            <a:lvl9pPr marL="7345558" indent="0">
              <a:buNone/>
              <a:defRPr sz="2008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B1938-99B5-4D98-B0C3-036E11F6BD8B}" type="datetimeFigureOut">
              <a:rPr lang="en-US" smtClean="0"/>
              <a:t>6/23/2023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D525B-4917-422B-99E0-4A5E04E2D8E7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2231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64931" y="2400300"/>
            <a:ext cx="5922932" cy="8401050"/>
          </a:xfrm>
        </p:spPr>
        <p:txBody>
          <a:bodyPr anchor="b"/>
          <a:lstStyle>
            <a:lvl1pPr>
              <a:defRPr sz="6427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07177" y="5183989"/>
            <a:ext cx="9296876" cy="25586531"/>
          </a:xfrm>
        </p:spPr>
        <p:txBody>
          <a:bodyPr anchor="t"/>
          <a:lstStyle>
            <a:lvl1pPr marL="0" indent="0">
              <a:buNone/>
              <a:defRPr sz="6427"/>
            </a:lvl1pPr>
            <a:lvl2pPr marL="918195" indent="0">
              <a:buNone/>
              <a:defRPr sz="5623"/>
            </a:lvl2pPr>
            <a:lvl3pPr marL="1836390" indent="0">
              <a:buNone/>
              <a:defRPr sz="4820"/>
            </a:lvl3pPr>
            <a:lvl4pPr marL="2754584" indent="0">
              <a:buNone/>
              <a:defRPr sz="4017"/>
            </a:lvl4pPr>
            <a:lvl5pPr marL="3672779" indent="0">
              <a:buNone/>
              <a:defRPr sz="4017"/>
            </a:lvl5pPr>
            <a:lvl6pPr marL="4590974" indent="0">
              <a:buNone/>
              <a:defRPr sz="4017"/>
            </a:lvl6pPr>
            <a:lvl7pPr marL="5509169" indent="0">
              <a:buNone/>
              <a:defRPr sz="4017"/>
            </a:lvl7pPr>
            <a:lvl8pPr marL="6427363" indent="0">
              <a:buNone/>
              <a:defRPr sz="4017"/>
            </a:lvl8pPr>
            <a:lvl9pPr marL="7345558" indent="0">
              <a:buNone/>
              <a:defRPr sz="4017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64931" y="10801350"/>
            <a:ext cx="5922932" cy="20010837"/>
          </a:xfrm>
        </p:spPr>
        <p:txBody>
          <a:bodyPr/>
          <a:lstStyle>
            <a:lvl1pPr marL="0" indent="0">
              <a:buNone/>
              <a:defRPr sz="3213"/>
            </a:lvl1pPr>
            <a:lvl2pPr marL="918195" indent="0">
              <a:buNone/>
              <a:defRPr sz="2812"/>
            </a:lvl2pPr>
            <a:lvl3pPr marL="1836390" indent="0">
              <a:buNone/>
              <a:defRPr sz="2410"/>
            </a:lvl3pPr>
            <a:lvl4pPr marL="2754584" indent="0">
              <a:buNone/>
              <a:defRPr sz="2008"/>
            </a:lvl4pPr>
            <a:lvl5pPr marL="3672779" indent="0">
              <a:buNone/>
              <a:defRPr sz="2008"/>
            </a:lvl5pPr>
            <a:lvl6pPr marL="4590974" indent="0">
              <a:buNone/>
              <a:defRPr sz="2008"/>
            </a:lvl6pPr>
            <a:lvl7pPr marL="5509169" indent="0">
              <a:buNone/>
              <a:defRPr sz="2008"/>
            </a:lvl7pPr>
            <a:lvl8pPr marL="6427363" indent="0">
              <a:buNone/>
              <a:defRPr sz="2008"/>
            </a:lvl8pPr>
            <a:lvl9pPr marL="7345558" indent="0">
              <a:buNone/>
              <a:defRPr sz="2008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B1938-99B5-4D98-B0C3-036E11F6BD8B}" type="datetimeFigureOut">
              <a:rPr lang="en-US" smtClean="0"/>
              <a:t>6/23/2023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D525B-4917-422B-99E0-4A5E04E2D8E7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09865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62539" y="1916914"/>
            <a:ext cx="15839123" cy="69592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2539" y="9584531"/>
            <a:ext cx="15839123" cy="228445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62539" y="33370846"/>
            <a:ext cx="4131945" cy="191690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1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1B1938-99B5-4D98-B0C3-036E11F6BD8B}" type="datetimeFigureOut">
              <a:rPr lang="en-US" smtClean="0"/>
              <a:t>6/23/2023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83141" y="33370846"/>
            <a:ext cx="6197918" cy="191690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41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2969716" y="33370846"/>
            <a:ext cx="4131945" cy="191690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1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2D525B-4917-422B-99E0-4A5E04E2D8E7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8565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1836390" rtl="0" eaLnBrk="1" latinLnBrk="0" hangingPunct="1">
        <a:lnSpc>
          <a:spcPct val="90000"/>
        </a:lnSpc>
        <a:spcBef>
          <a:spcPct val="0"/>
        </a:spcBef>
        <a:buNone/>
        <a:defRPr sz="88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9097" indent="-459097" algn="l" defTabSz="1836390" rtl="0" eaLnBrk="1" latinLnBrk="0" hangingPunct="1">
        <a:lnSpc>
          <a:spcPct val="90000"/>
        </a:lnSpc>
        <a:spcBef>
          <a:spcPts val="2008"/>
        </a:spcBef>
        <a:buFont typeface="Arial" panose="020B0604020202020204" pitchFamily="34" charset="0"/>
        <a:buChar char="•"/>
        <a:defRPr sz="5623" kern="1200">
          <a:solidFill>
            <a:schemeClr val="tx1"/>
          </a:solidFill>
          <a:latin typeface="+mn-lt"/>
          <a:ea typeface="+mn-ea"/>
          <a:cs typeface="+mn-cs"/>
        </a:defRPr>
      </a:lvl1pPr>
      <a:lvl2pPr marL="1377292" indent="-459097" algn="l" defTabSz="1836390" rtl="0" eaLnBrk="1" latinLnBrk="0" hangingPunct="1">
        <a:lnSpc>
          <a:spcPct val="90000"/>
        </a:lnSpc>
        <a:spcBef>
          <a:spcPts val="1004"/>
        </a:spcBef>
        <a:buFont typeface="Arial" panose="020B0604020202020204" pitchFamily="34" charset="0"/>
        <a:buChar char="•"/>
        <a:defRPr sz="4820" kern="1200">
          <a:solidFill>
            <a:schemeClr val="tx1"/>
          </a:solidFill>
          <a:latin typeface="+mn-lt"/>
          <a:ea typeface="+mn-ea"/>
          <a:cs typeface="+mn-cs"/>
        </a:defRPr>
      </a:lvl2pPr>
      <a:lvl3pPr marL="2295487" indent="-459097" algn="l" defTabSz="1836390" rtl="0" eaLnBrk="1" latinLnBrk="0" hangingPunct="1">
        <a:lnSpc>
          <a:spcPct val="90000"/>
        </a:lnSpc>
        <a:spcBef>
          <a:spcPts val="1004"/>
        </a:spcBef>
        <a:buFont typeface="Arial" panose="020B0604020202020204" pitchFamily="34" charset="0"/>
        <a:buChar char="•"/>
        <a:defRPr sz="4017" kern="1200">
          <a:solidFill>
            <a:schemeClr val="tx1"/>
          </a:solidFill>
          <a:latin typeface="+mn-lt"/>
          <a:ea typeface="+mn-ea"/>
          <a:cs typeface="+mn-cs"/>
        </a:defRPr>
      </a:lvl3pPr>
      <a:lvl4pPr marL="3213682" indent="-459097" algn="l" defTabSz="1836390" rtl="0" eaLnBrk="1" latinLnBrk="0" hangingPunct="1">
        <a:lnSpc>
          <a:spcPct val="90000"/>
        </a:lnSpc>
        <a:spcBef>
          <a:spcPts val="1004"/>
        </a:spcBef>
        <a:buFont typeface="Arial" panose="020B0604020202020204" pitchFamily="34" charset="0"/>
        <a:buChar char="•"/>
        <a:defRPr sz="3615" kern="1200">
          <a:solidFill>
            <a:schemeClr val="tx1"/>
          </a:solidFill>
          <a:latin typeface="+mn-lt"/>
          <a:ea typeface="+mn-ea"/>
          <a:cs typeface="+mn-cs"/>
        </a:defRPr>
      </a:lvl4pPr>
      <a:lvl5pPr marL="4131876" indent="-459097" algn="l" defTabSz="1836390" rtl="0" eaLnBrk="1" latinLnBrk="0" hangingPunct="1">
        <a:lnSpc>
          <a:spcPct val="90000"/>
        </a:lnSpc>
        <a:spcBef>
          <a:spcPts val="1004"/>
        </a:spcBef>
        <a:buFont typeface="Arial" panose="020B0604020202020204" pitchFamily="34" charset="0"/>
        <a:buChar char="•"/>
        <a:defRPr sz="3615" kern="1200">
          <a:solidFill>
            <a:schemeClr val="tx1"/>
          </a:solidFill>
          <a:latin typeface="+mn-lt"/>
          <a:ea typeface="+mn-ea"/>
          <a:cs typeface="+mn-cs"/>
        </a:defRPr>
      </a:lvl5pPr>
      <a:lvl6pPr marL="5050071" indent="-459097" algn="l" defTabSz="1836390" rtl="0" eaLnBrk="1" latinLnBrk="0" hangingPunct="1">
        <a:lnSpc>
          <a:spcPct val="90000"/>
        </a:lnSpc>
        <a:spcBef>
          <a:spcPts val="1004"/>
        </a:spcBef>
        <a:buFont typeface="Arial" panose="020B0604020202020204" pitchFamily="34" charset="0"/>
        <a:buChar char="•"/>
        <a:defRPr sz="3615" kern="1200">
          <a:solidFill>
            <a:schemeClr val="tx1"/>
          </a:solidFill>
          <a:latin typeface="+mn-lt"/>
          <a:ea typeface="+mn-ea"/>
          <a:cs typeface="+mn-cs"/>
        </a:defRPr>
      </a:lvl6pPr>
      <a:lvl7pPr marL="5968266" indent="-459097" algn="l" defTabSz="1836390" rtl="0" eaLnBrk="1" latinLnBrk="0" hangingPunct="1">
        <a:lnSpc>
          <a:spcPct val="90000"/>
        </a:lnSpc>
        <a:spcBef>
          <a:spcPts val="1004"/>
        </a:spcBef>
        <a:buFont typeface="Arial" panose="020B0604020202020204" pitchFamily="34" charset="0"/>
        <a:buChar char="•"/>
        <a:defRPr sz="3615" kern="1200">
          <a:solidFill>
            <a:schemeClr val="tx1"/>
          </a:solidFill>
          <a:latin typeface="+mn-lt"/>
          <a:ea typeface="+mn-ea"/>
          <a:cs typeface="+mn-cs"/>
        </a:defRPr>
      </a:lvl7pPr>
      <a:lvl8pPr marL="6886461" indent="-459097" algn="l" defTabSz="1836390" rtl="0" eaLnBrk="1" latinLnBrk="0" hangingPunct="1">
        <a:lnSpc>
          <a:spcPct val="90000"/>
        </a:lnSpc>
        <a:spcBef>
          <a:spcPts val="1004"/>
        </a:spcBef>
        <a:buFont typeface="Arial" panose="020B0604020202020204" pitchFamily="34" charset="0"/>
        <a:buChar char="•"/>
        <a:defRPr sz="3615" kern="1200">
          <a:solidFill>
            <a:schemeClr val="tx1"/>
          </a:solidFill>
          <a:latin typeface="+mn-lt"/>
          <a:ea typeface="+mn-ea"/>
          <a:cs typeface="+mn-cs"/>
        </a:defRPr>
      </a:lvl8pPr>
      <a:lvl9pPr marL="7804655" indent="-459097" algn="l" defTabSz="1836390" rtl="0" eaLnBrk="1" latinLnBrk="0" hangingPunct="1">
        <a:lnSpc>
          <a:spcPct val="90000"/>
        </a:lnSpc>
        <a:spcBef>
          <a:spcPts val="1004"/>
        </a:spcBef>
        <a:buFont typeface="Arial" panose="020B0604020202020204" pitchFamily="34" charset="0"/>
        <a:buChar char="•"/>
        <a:defRPr sz="361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836390" rtl="0" eaLnBrk="1" latinLnBrk="0" hangingPunct="1">
        <a:defRPr sz="3615" kern="1200">
          <a:solidFill>
            <a:schemeClr val="tx1"/>
          </a:solidFill>
          <a:latin typeface="+mn-lt"/>
          <a:ea typeface="+mn-ea"/>
          <a:cs typeface="+mn-cs"/>
        </a:defRPr>
      </a:lvl1pPr>
      <a:lvl2pPr marL="918195" algn="l" defTabSz="1836390" rtl="0" eaLnBrk="1" latinLnBrk="0" hangingPunct="1">
        <a:defRPr sz="3615" kern="1200">
          <a:solidFill>
            <a:schemeClr val="tx1"/>
          </a:solidFill>
          <a:latin typeface="+mn-lt"/>
          <a:ea typeface="+mn-ea"/>
          <a:cs typeface="+mn-cs"/>
        </a:defRPr>
      </a:lvl2pPr>
      <a:lvl3pPr marL="1836390" algn="l" defTabSz="1836390" rtl="0" eaLnBrk="1" latinLnBrk="0" hangingPunct="1">
        <a:defRPr sz="3615" kern="1200">
          <a:solidFill>
            <a:schemeClr val="tx1"/>
          </a:solidFill>
          <a:latin typeface="+mn-lt"/>
          <a:ea typeface="+mn-ea"/>
          <a:cs typeface="+mn-cs"/>
        </a:defRPr>
      </a:lvl3pPr>
      <a:lvl4pPr marL="2754584" algn="l" defTabSz="1836390" rtl="0" eaLnBrk="1" latinLnBrk="0" hangingPunct="1">
        <a:defRPr sz="3615" kern="1200">
          <a:solidFill>
            <a:schemeClr val="tx1"/>
          </a:solidFill>
          <a:latin typeface="+mn-lt"/>
          <a:ea typeface="+mn-ea"/>
          <a:cs typeface="+mn-cs"/>
        </a:defRPr>
      </a:lvl4pPr>
      <a:lvl5pPr marL="3672779" algn="l" defTabSz="1836390" rtl="0" eaLnBrk="1" latinLnBrk="0" hangingPunct="1">
        <a:defRPr sz="3615" kern="1200">
          <a:solidFill>
            <a:schemeClr val="tx1"/>
          </a:solidFill>
          <a:latin typeface="+mn-lt"/>
          <a:ea typeface="+mn-ea"/>
          <a:cs typeface="+mn-cs"/>
        </a:defRPr>
      </a:lvl5pPr>
      <a:lvl6pPr marL="4590974" algn="l" defTabSz="1836390" rtl="0" eaLnBrk="1" latinLnBrk="0" hangingPunct="1">
        <a:defRPr sz="3615" kern="1200">
          <a:solidFill>
            <a:schemeClr val="tx1"/>
          </a:solidFill>
          <a:latin typeface="+mn-lt"/>
          <a:ea typeface="+mn-ea"/>
          <a:cs typeface="+mn-cs"/>
        </a:defRPr>
      </a:lvl6pPr>
      <a:lvl7pPr marL="5509169" algn="l" defTabSz="1836390" rtl="0" eaLnBrk="1" latinLnBrk="0" hangingPunct="1">
        <a:defRPr sz="3615" kern="1200">
          <a:solidFill>
            <a:schemeClr val="tx1"/>
          </a:solidFill>
          <a:latin typeface="+mn-lt"/>
          <a:ea typeface="+mn-ea"/>
          <a:cs typeface="+mn-cs"/>
        </a:defRPr>
      </a:lvl7pPr>
      <a:lvl8pPr marL="6427363" algn="l" defTabSz="1836390" rtl="0" eaLnBrk="1" latinLnBrk="0" hangingPunct="1">
        <a:defRPr sz="3615" kern="1200">
          <a:solidFill>
            <a:schemeClr val="tx1"/>
          </a:solidFill>
          <a:latin typeface="+mn-lt"/>
          <a:ea typeface="+mn-ea"/>
          <a:cs typeface="+mn-cs"/>
        </a:defRPr>
      </a:lvl8pPr>
      <a:lvl9pPr marL="7345558" algn="l" defTabSz="1836390" rtl="0" eaLnBrk="1" latinLnBrk="0" hangingPunct="1">
        <a:defRPr sz="361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Box 1523"/>
          <p:cNvSpPr txBox="1">
            <a:spLocks noChangeArrowheads="1"/>
          </p:cNvSpPr>
          <p:nvPr/>
        </p:nvSpPr>
        <p:spPr bwMode="auto">
          <a:xfrm>
            <a:off x="1863376" y="-81335"/>
            <a:ext cx="14300201" cy="170930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 lIns="138299" tIns="69149" rIns="138299" bIns="69149" anchor="ctr">
            <a:spAutoFit/>
          </a:bodyPr>
          <a:lstStyle/>
          <a:p>
            <a:pPr algn="ctr" defTabSz="1383381">
              <a:defRPr/>
            </a:pPr>
            <a:r>
              <a:rPr lang="fr-FR" sz="34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MS PGothic" pitchFamily="34" charset="-128"/>
                <a:cs typeface="Times New Roman" panose="02020603050405020304" pitchFamily="18" charset="0"/>
              </a:rPr>
              <a:t>2</a:t>
            </a:r>
            <a:r>
              <a:rPr lang="fr-FR" sz="3400" b="1" baseline="300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MS PGothic" pitchFamily="34" charset="-128"/>
                <a:cs typeface="Times New Roman" panose="02020603050405020304" pitchFamily="18" charset="0"/>
              </a:rPr>
              <a:t>ème</a:t>
            </a:r>
            <a:r>
              <a:rPr lang="fr-FR" sz="34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MS PGothic" pitchFamily="34" charset="-128"/>
                <a:cs typeface="Times New Roman" panose="02020603050405020304" pitchFamily="18" charset="0"/>
              </a:rPr>
              <a:t> édition de la « Journée Doctorale »</a:t>
            </a:r>
          </a:p>
          <a:p>
            <a:pPr algn="ctr" defTabSz="1383381">
              <a:defRPr/>
            </a:pPr>
            <a:r>
              <a:rPr lang="fr-FR" sz="34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MS PGothic" pitchFamily="34" charset="-128"/>
                <a:cs typeface="Times New Roman" panose="02020603050405020304" pitchFamily="18" charset="0"/>
              </a:rPr>
              <a:t>JDoc’23</a:t>
            </a:r>
          </a:p>
          <a:p>
            <a:pPr algn="ctr" defTabSz="1383381">
              <a:defRPr/>
            </a:pPr>
            <a:r>
              <a:rPr lang="fr-FR" sz="34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MS PGothic" pitchFamily="34" charset="-128"/>
                <a:cs typeface="Times New Roman" panose="02020603050405020304" pitchFamily="18" charset="0"/>
              </a:rPr>
              <a:t>14 Juillet 2023</a:t>
            </a:r>
          </a:p>
        </p:txBody>
      </p:sp>
      <p:sp>
        <p:nvSpPr>
          <p:cNvPr id="11" name="Rectangle 965"/>
          <p:cNvSpPr>
            <a:spLocks noChangeArrowheads="1"/>
          </p:cNvSpPr>
          <p:nvPr/>
        </p:nvSpPr>
        <p:spPr bwMode="auto">
          <a:xfrm>
            <a:off x="4710807" y="2617637"/>
            <a:ext cx="9081644" cy="6936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38299" tIns="69149" rIns="138299" bIns="69149">
            <a:spAutoFit/>
          </a:bodyPr>
          <a:lstStyle/>
          <a:p>
            <a:pPr algn="ctr" defTabSz="5290225">
              <a:defRPr/>
            </a:pPr>
            <a:r>
              <a:rPr lang="en-US" sz="3600" dirty="0">
                <a:ln w="0"/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First Author 1*, Second Author 2, Third Author</a:t>
            </a:r>
            <a:endParaRPr lang="fr-FR" sz="3600" dirty="0">
              <a:ln w="0"/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Rectangle 966"/>
          <p:cNvSpPr>
            <a:spLocks noChangeArrowheads="1"/>
          </p:cNvSpPr>
          <p:nvPr/>
        </p:nvSpPr>
        <p:spPr bwMode="auto">
          <a:xfrm>
            <a:off x="-3553357" y="3083754"/>
            <a:ext cx="26138188" cy="19247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38299" tIns="69149" rIns="138299" bIns="69149">
            <a:spAutoFit/>
          </a:bodyPr>
          <a:lstStyle>
            <a:lvl1pPr marL="1987550" indent="-1987550" defTabSz="5289550" eaLnBrk="0" hangingPunct="0">
              <a:defRPr sz="6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5289550" eaLnBrk="0" hangingPunct="0">
              <a:defRPr sz="6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5289550" eaLnBrk="0" hangingPunct="0">
              <a:defRPr sz="6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5289550" eaLnBrk="0" hangingPunct="0">
              <a:defRPr sz="6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5289550" eaLnBrk="0" hangingPunct="0">
              <a:defRPr sz="6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5289550" eaLnBrk="0" fontAlgn="base" hangingPunct="0">
              <a:spcBef>
                <a:spcPct val="0"/>
              </a:spcBef>
              <a:spcAft>
                <a:spcPct val="0"/>
              </a:spcAft>
              <a:defRPr sz="6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5289550" eaLnBrk="0" fontAlgn="base" hangingPunct="0">
              <a:spcBef>
                <a:spcPct val="0"/>
              </a:spcBef>
              <a:spcAft>
                <a:spcPct val="0"/>
              </a:spcAft>
              <a:defRPr sz="6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5289550" eaLnBrk="0" fontAlgn="base" hangingPunct="0">
              <a:spcBef>
                <a:spcPct val="0"/>
              </a:spcBef>
              <a:spcAft>
                <a:spcPct val="0"/>
              </a:spcAft>
              <a:defRPr sz="6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5289550" eaLnBrk="0" fontAlgn="base" hangingPunct="0">
              <a:spcBef>
                <a:spcPct val="0"/>
              </a:spcBef>
              <a:spcAft>
                <a:spcPct val="0"/>
              </a:spcAft>
              <a:defRPr sz="6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buClr>
                <a:srgbClr val="000000"/>
              </a:buClr>
              <a:buSzPct val="100000"/>
            </a:pP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 Affiliation of the first author (laboratory, Institute, university, country)</a:t>
            </a:r>
          </a:p>
          <a:p>
            <a:pPr algn="ctr" eaLnBrk="1" hangingPunct="1">
              <a:buClr>
                <a:srgbClr val="000000"/>
              </a:buClr>
              <a:buSzPct val="100000"/>
            </a:pP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 Affiliation of the second author (laboratory, Institute, university, country)</a:t>
            </a:r>
          </a:p>
          <a:p>
            <a:pPr algn="ctr" eaLnBrk="1" hangingPunct="1">
              <a:buClr>
                <a:srgbClr val="000000"/>
              </a:buClr>
              <a:buSzPct val="100000"/>
            </a:pP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 Affiliation of the third author (laboratory, Institute, university, country)</a:t>
            </a:r>
            <a:endParaRPr lang="it-IT" alt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/>
            <a:r>
              <a:rPr lang="it-IT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(*) E-mail of corresponding author </a:t>
            </a:r>
            <a:endParaRPr lang="en-GB" alt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Box 5"/>
          <p:cNvSpPr txBox="1"/>
          <p:nvPr/>
        </p:nvSpPr>
        <p:spPr>
          <a:xfrm>
            <a:off x="330200" y="4939516"/>
            <a:ext cx="8518265" cy="4484405"/>
          </a:xfrm>
          <a:prstGeom prst="rect">
            <a:avLst/>
          </a:prstGeom>
          <a:ln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lIns="494021" tIns="494021" rIns="494021" bIns="494021"/>
          <a:lstStyle/>
          <a:p>
            <a:pPr algn="just" defTabSz="3387504">
              <a:lnSpc>
                <a:spcPct val="114000"/>
              </a:lnSpc>
              <a:defRPr/>
            </a:pPr>
            <a:endParaRPr lang="fr-FR" sz="2200" dirty="0">
              <a:latin typeface="Arial" charset="0"/>
            </a:endParaRPr>
          </a:p>
          <a:p>
            <a:pPr algn="just" defTabSz="3387504">
              <a:lnSpc>
                <a:spcPct val="114000"/>
              </a:lnSpc>
              <a:buFont typeface="Wingdings" pitchFamily="2" charset="2"/>
              <a:buChar char="§"/>
              <a:defRPr/>
            </a:pPr>
            <a:endParaRPr lang="fr-FR" sz="2400" dirty="0">
              <a:latin typeface="Times New Roman" pitchFamily="18" charset="0"/>
              <a:cs typeface="Times New Roman" pitchFamily="18" charset="0"/>
            </a:endParaRPr>
          </a:p>
          <a:p>
            <a:pPr defTabSz="3387504">
              <a:lnSpc>
                <a:spcPct val="114000"/>
              </a:lnSpc>
              <a:defRPr/>
            </a:pPr>
            <a:endParaRPr lang="en-US" sz="2200" dirty="0"/>
          </a:p>
        </p:txBody>
      </p:sp>
      <p:sp>
        <p:nvSpPr>
          <p:cNvPr id="17" name="Rectangle 21"/>
          <p:cNvSpPr>
            <a:spLocks noChangeArrowheads="1"/>
          </p:cNvSpPr>
          <p:nvPr/>
        </p:nvSpPr>
        <p:spPr bwMode="auto">
          <a:xfrm>
            <a:off x="426274" y="4816771"/>
            <a:ext cx="3850273" cy="989752"/>
          </a:xfrm>
          <a:prstGeom prst="rect">
            <a:avLst/>
          </a:prstGeom>
          <a:noFill/>
          <a:ln>
            <a:noFill/>
          </a:ln>
        </p:spPr>
        <p:txBody>
          <a:bodyPr wrap="none" lIns="115818" tIns="57909" rIns="115818" bIns="57909">
            <a:spAutoFit/>
          </a:bodyPr>
          <a:lstStyle/>
          <a:p>
            <a:pPr defTabSz="3386065">
              <a:lnSpc>
                <a:spcPct val="114000"/>
              </a:lnSpc>
              <a:defRPr/>
            </a:pPr>
            <a:r>
              <a:rPr lang="en-US" sz="5400" dirty="0">
                <a:ln w="0"/>
                <a:solidFill>
                  <a:schemeClr val="accent1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ABSTRACT</a:t>
            </a:r>
          </a:p>
        </p:txBody>
      </p:sp>
      <p:sp>
        <p:nvSpPr>
          <p:cNvPr id="20" name="Rectangle 19"/>
          <p:cNvSpPr/>
          <p:nvPr/>
        </p:nvSpPr>
        <p:spPr>
          <a:xfrm>
            <a:off x="2031999" y="1636131"/>
            <a:ext cx="14300201" cy="981506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defTabSz="3386065">
              <a:defRPr/>
            </a:pPr>
            <a:r>
              <a:rPr lang="fr-FR" sz="4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Title</a:t>
            </a:r>
            <a:r>
              <a:rPr lang="fr-FR" sz="4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of </a:t>
            </a:r>
            <a:r>
              <a:rPr lang="fr-FR" sz="4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your</a:t>
            </a:r>
            <a:r>
              <a:rPr lang="fr-FR" sz="4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communication</a:t>
            </a:r>
          </a:p>
        </p:txBody>
      </p:sp>
      <p:sp>
        <p:nvSpPr>
          <p:cNvPr id="36" name="ZoneTexte 63"/>
          <p:cNvSpPr txBox="1">
            <a:spLocks noChangeArrowheads="1"/>
          </p:cNvSpPr>
          <p:nvPr/>
        </p:nvSpPr>
        <p:spPr bwMode="auto">
          <a:xfrm>
            <a:off x="5610225" y="28289250"/>
            <a:ext cx="184150" cy="1123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6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6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6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6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6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3384550" eaLnBrk="0" fontAlgn="base" hangingPunct="0">
              <a:spcBef>
                <a:spcPct val="0"/>
              </a:spcBef>
              <a:spcAft>
                <a:spcPct val="0"/>
              </a:spcAft>
              <a:defRPr sz="6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3384550" eaLnBrk="0" fontAlgn="base" hangingPunct="0">
              <a:spcBef>
                <a:spcPct val="0"/>
              </a:spcBef>
              <a:spcAft>
                <a:spcPct val="0"/>
              </a:spcAft>
              <a:defRPr sz="6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3384550" eaLnBrk="0" fontAlgn="base" hangingPunct="0">
              <a:spcBef>
                <a:spcPct val="0"/>
              </a:spcBef>
              <a:spcAft>
                <a:spcPct val="0"/>
              </a:spcAft>
              <a:defRPr sz="6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3384550" eaLnBrk="0" fontAlgn="base" hangingPunct="0">
              <a:spcBef>
                <a:spcPct val="0"/>
              </a:spcBef>
              <a:spcAft>
                <a:spcPct val="0"/>
              </a:spcAft>
              <a:defRPr sz="6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fr-FR" altLang="en-US"/>
          </a:p>
        </p:txBody>
      </p:sp>
      <p:sp>
        <p:nvSpPr>
          <p:cNvPr id="42" name="ZoneTexte 41"/>
          <p:cNvSpPr txBox="1"/>
          <p:nvPr/>
        </p:nvSpPr>
        <p:spPr>
          <a:xfrm>
            <a:off x="824990" y="6055424"/>
            <a:ext cx="479051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Your</a:t>
            </a:r>
            <a:r>
              <a:rPr lang="fr-F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Abstract 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6" name="TextBox 5"/>
          <p:cNvSpPr txBox="1"/>
          <p:nvPr/>
        </p:nvSpPr>
        <p:spPr>
          <a:xfrm>
            <a:off x="330200" y="9474049"/>
            <a:ext cx="8520646" cy="6661466"/>
          </a:xfrm>
          <a:prstGeom prst="rect">
            <a:avLst/>
          </a:prstGeom>
          <a:solidFill>
            <a:schemeClr val="bg1"/>
          </a:solidFill>
          <a:ln>
            <a:solidFill>
              <a:srgbClr val="00206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494021" tIns="494021" rIns="494021" bIns="494021"/>
          <a:lstStyle/>
          <a:p>
            <a:pPr algn="just" defTabSz="3387504">
              <a:lnSpc>
                <a:spcPct val="114000"/>
              </a:lnSpc>
              <a:defRPr/>
            </a:pPr>
            <a:endParaRPr lang="fr-FR" sz="2200" dirty="0">
              <a:latin typeface="Arial" charset="0"/>
            </a:endParaRPr>
          </a:p>
          <a:p>
            <a:pPr algn="just" defTabSz="3387504">
              <a:lnSpc>
                <a:spcPct val="114000"/>
              </a:lnSpc>
              <a:buFont typeface="Wingdings" pitchFamily="2" charset="2"/>
              <a:buChar char="§"/>
              <a:defRPr/>
            </a:pPr>
            <a:endParaRPr lang="fr-FR" sz="2400" dirty="0">
              <a:latin typeface="Times New Roman" pitchFamily="18" charset="0"/>
              <a:cs typeface="Times New Roman" pitchFamily="18" charset="0"/>
            </a:endParaRPr>
          </a:p>
          <a:p>
            <a:pPr defTabSz="3387504">
              <a:lnSpc>
                <a:spcPct val="114000"/>
              </a:lnSpc>
              <a:defRPr/>
            </a:pPr>
            <a:endParaRPr lang="en-US" sz="2200" dirty="0"/>
          </a:p>
        </p:txBody>
      </p:sp>
      <p:sp>
        <p:nvSpPr>
          <p:cNvPr id="49" name="Rectangle 21"/>
          <p:cNvSpPr>
            <a:spLocks noChangeArrowheads="1"/>
          </p:cNvSpPr>
          <p:nvPr/>
        </p:nvSpPr>
        <p:spPr bwMode="auto">
          <a:xfrm>
            <a:off x="452740" y="9476355"/>
            <a:ext cx="3657912" cy="1064260"/>
          </a:xfrm>
          <a:prstGeom prst="rect">
            <a:avLst/>
          </a:prstGeom>
          <a:noFill/>
          <a:ln>
            <a:noFill/>
          </a:ln>
        </p:spPr>
        <p:txBody>
          <a:bodyPr wrap="none" lIns="115818" tIns="57909" rIns="115818" bIns="57909">
            <a:spAutoFit/>
          </a:bodyPr>
          <a:lstStyle/>
          <a:p>
            <a:pPr defTabSz="3386065">
              <a:lnSpc>
                <a:spcPct val="114000"/>
              </a:lnSpc>
              <a:defRPr/>
            </a:pPr>
            <a:r>
              <a:rPr lang="en-US" sz="5400" dirty="0">
                <a:ln w="0"/>
                <a:solidFill>
                  <a:schemeClr val="accent1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Introduction</a:t>
            </a:r>
          </a:p>
        </p:txBody>
      </p:sp>
      <p:sp>
        <p:nvSpPr>
          <p:cNvPr id="50" name="ZoneTexte 49"/>
          <p:cNvSpPr txBox="1"/>
          <p:nvPr/>
        </p:nvSpPr>
        <p:spPr>
          <a:xfrm>
            <a:off x="638175" y="10715008"/>
            <a:ext cx="479051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Your</a:t>
            </a:r>
            <a:r>
              <a:rPr lang="fr-F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introduction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1" name="TextBox 5"/>
          <p:cNvSpPr txBox="1"/>
          <p:nvPr/>
        </p:nvSpPr>
        <p:spPr>
          <a:xfrm>
            <a:off x="330200" y="16398775"/>
            <a:ext cx="8515100" cy="5242053"/>
          </a:xfrm>
          <a:prstGeom prst="rect">
            <a:avLst/>
          </a:prstGeom>
          <a:solidFill>
            <a:schemeClr val="bg1"/>
          </a:solidFill>
          <a:ln>
            <a:solidFill>
              <a:srgbClr val="00206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494021" tIns="494021" rIns="494021" bIns="494021"/>
          <a:lstStyle/>
          <a:p>
            <a:pPr algn="just" defTabSz="3387504">
              <a:lnSpc>
                <a:spcPct val="114000"/>
              </a:lnSpc>
              <a:defRPr/>
            </a:pPr>
            <a:endParaRPr lang="fr-FR" sz="2200" dirty="0">
              <a:latin typeface="Arial" charset="0"/>
            </a:endParaRPr>
          </a:p>
          <a:p>
            <a:pPr algn="just" defTabSz="3387504">
              <a:lnSpc>
                <a:spcPct val="114000"/>
              </a:lnSpc>
              <a:buFont typeface="Wingdings" pitchFamily="2" charset="2"/>
              <a:buChar char="§"/>
              <a:defRPr/>
            </a:pPr>
            <a:endParaRPr lang="fr-FR" sz="2400" dirty="0">
              <a:latin typeface="Times New Roman" pitchFamily="18" charset="0"/>
              <a:cs typeface="Times New Roman" pitchFamily="18" charset="0"/>
            </a:endParaRPr>
          </a:p>
          <a:p>
            <a:pPr defTabSz="3387504">
              <a:lnSpc>
                <a:spcPct val="114000"/>
              </a:lnSpc>
              <a:defRPr/>
            </a:pPr>
            <a:endParaRPr lang="en-US" sz="2200" dirty="0"/>
          </a:p>
        </p:txBody>
      </p:sp>
      <p:sp>
        <p:nvSpPr>
          <p:cNvPr id="52" name="Rectangle 21"/>
          <p:cNvSpPr>
            <a:spLocks noChangeArrowheads="1"/>
          </p:cNvSpPr>
          <p:nvPr/>
        </p:nvSpPr>
        <p:spPr bwMode="auto">
          <a:xfrm>
            <a:off x="366331" y="16356442"/>
            <a:ext cx="3965689" cy="989752"/>
          </a:xfrm>
          <a:prstGeom prst="rect">
            <a:avLst/>
          </a:prstGeom>
          <a:noFill/>
          <a:ln>
            <a:noFill/>
          </a:ln>
        </p:spPr>
        <p:txBody>
          <a:bodyPr wrap="none" lIns="115818" tIns="57909" rIns="115818" bIns="57909">
            <a:spAutoFit/>
          </a:bodyPr>
          <a:lstStyle/>
          <a:p>
            <a:pPr defTabSz="3386065">
              <a:lnSpc>
                <a:spcPct val="114000"/>
              </a:lnSpc>
              <a:defRPr/>
            </a:pPr>
            <a:r>
              <a:rPr lang="fr-FR" sz="5400" dirty="0" err="1">
                <a:ln w="0"/>
                <a:solidFill>
                  <a:schemeClr val="accent1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Methodology</a:t>
            </a:r>
            <a:endParaRPr lang="en-US" sz="5400" dirty="0">
              <a:ln w="0"/>
              <a:solidFill>
                <a:schemeClr val="accent1">
                  <a:lumMod val="75000"/>
                </a:schemeClr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3" name="ZoneTexte 52"/>
          <p:cNvSpPr txBox="1"/>
          <p:nvPr/>
        </p:nvSpPr>
        <p:spPr>
          <a:xfrm>
            <a:off x="1025148" y="17602916"/>
            <a:ext cx="479051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Your</a:t>
            </a:r>
            <a:r>
              <a:rPr lang="fr-F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proposed</a:t>
            </a:r>
            <a:r>
              <a:rPr lang="fr-F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methods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4" name="TextBox 5"/>
          <p:cNvSpPr txBox="1"/>
          <p:nvPr/>
        </p:nvSpPr>
        <p:spPr>
          <a:xfrm>
            <a:off x="330200" y="21901794"/>
            <a:ext cx="8515100" cy="11459627"/>
          </a:xfrm>
          <a:prstGeom prst="rect">
            <a:avLst/>
          </a:prstGeom>
          <a:solidFill>
            <a:schemeClr val="bg1"/>
          </a:solidFill>
          <a:ln>
            <a:solidFill>
              <a:srgbClr val="00206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494021" tIns="494021" rIns="494021" bIns="494021"/>
          <a:lstStyle/>
          <a:p>
            <a:pPr algn="just" defTabSz="3387504">
              <a:lnSpc>
                <a:spcPct val="114000"/>
              </a:lnSpc>
              <a:defRPr/>
            </a:pPr>
            <a:endParaRPr lang="fr-FR" sz="2200" dirty="0">
              <a:latin typeface="Arial" charset="0"/>
            </a:endParaRPr>
          </a:p>
          <a:p>
            <a:pPr algn="just" defTabSz="3387504">
              <a:lnSpc>
                <a:spcPct val="114000"/>
              </a:lnSpc>
              <a:buFont typeface="Wingdings" pitchFamily="2" charset="2"/>
              <a:buChar char="§"/>
              <a:defRPr/>
            </a:pPr>
            <a:endParaRPr lang="fr-FR" sz="2400" dirty="0">
              <a:latin typeface="Times New Roman" pitchFamily="18" charset="0"/>
              <a:cs typeface="Times New Roman" pitchFamily="18" charset="0"/>
            </a:endParaRPr>
          </a:p>
          <a:p>
            <a:pPr defTabSz="3387504">
              <a:lnSpc>
                <a:spcPct val="114000"/>
              </a:lnSpc>
              <a:defRPr/>
            </a:pPr>
            <a:endParaRPr lang="en-US" sz="2200" dirty="0"/>
          </a:p>
        </p:txBody>
      </p:sp>
      <p:sp>
        <p:nvSpPr>
          <p:cNvPr id="55" name="Rectangle 21"/>
          <p:cNvSpPr>
            <a:spLocks noChangeArrowheads="1"/>
          </p:cNvSpPr>
          <p:nvPr/>
        </p:nvSpPr>
        <p:spPr bwMode="auto">
          <a:xfrm>
            <a:off x="447194" y="21904099"/>
            <a:ext cx="3234720" cy="989752"/>
          </a:xfrm>
          <a:prstGeom prst="rect">
            <a:avLst/>
          </a:prstGeom>
          <a:noFill/>
          <a:ln>
            <a:noFill/>
          </a:ln>
        </p:spPr>
        <p:txBody>
          <a:bodyPr wrap="none" lIns="115818" tIns="57909" rIns="115818" bIns="57909">
            <a:spAutoFit/>
          </a:bodyPr>
          <a:lstStyle/>
          <a:p>
            <a:pPr defTabSz="3386065">
              <a:lnSpc>
                <a:spcPct val="114000"/>
              </a:lnSpc>
              <a:defRPr/>
            </a:pPr>
            <a:r>
              <a:rPr lang="fr-FR" sz="5400" dirty="0">
                <a:ln w="0"/>
                <a:solidFill>
                  <a:schemeClr val="accent1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Evaluation</a:t>
            </a:r>
            <a:endParaRPr lang="en-US" sz="5400" dirty="0">
              <a:ln w="0"/>
              <a:solidFill>
                <a:schemeClr val="accent1">
                  <a:lumMod val="75000"/>
                </a:schemeClr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6" name="ZoneTexte 55"/>
          <p:cNvSpPr txBox="1"/>
          <p:nvPr/>
        </p:nvSpPr>
        <p:spPr>
          <a:xfrm>
            <a:off x="502000" y="23142752"/>
            <a:ext cx="479051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Evaluation of the </a:t>
            </a:r>
            <a:r>
              <a:rPr lang="fr-FR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proposed</a:t>
            </a:r>
            <a:r>
              <a:rPr lang="fr-F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method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7" name="TextBox 5"/>
          <p:cNvSpPr txBox="1"/>
          <p:nvPr/>
        </p:nvSpPr>
        <p:spPr>
          <a:xfrm>
            <a:off x="9545603" y="4898803"/>
            <a:ext cx="8493697" cy="21047861"/>
          </a:xfrm>
          <a:prstGeom prst="rect">
            <a:avLst/>
          </a:prstGeom>
          <a:solidFill>
            <a:schemeClr val="bg1"/>
          </a:solidFill>
          <a:ln>
            <a:solidFill>
              <a:srgbClr val="00206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494021" tIns="494021" rIns="494021" bIns="494021"/>
          <a:lstStyle/>
          <a:p>
            <a:pPr algn="just" defTabSz="3387504">
              <a:lnSpc>
                <a:spcPct val="114000"/>
              </a:lnSpc>
              <a:defRPr/>
            </a:pPr>
            <a:endParaRPr lang="fr-FR" sz="2200" dirty="0">
              <a:latin typeface="Arial" charset="0"/>
            </a:endParaRPr>
          </a:p>
          <a:p>
            <a:pPr algn="just" defTabSz="3387504">
              <a:lnSpc>
                <a:spcPct val="114000"/>
              </a:lnSpc>
              <a:buFont typeface="Wingdings" pitchFamily="2" charset="2"/>
              <a:buChar char="§"/>
              <a:defRPr/>
            </a:pPr>
            <a:endParaRPr lang="fr-FR" sz="2400" dirty="0">
              <a:latin typeface="Times New Roman" pitchFamily="18" charset="0"/>
              <a:cs typeface="Times New Roman" pitchFamily="18" charset="0"/>
            </a:endParaRPr>
          </a:p>
          <a:p>
            <a:pPr defTabSz="3387504">
              <a:lnSpc>
                <a:spcPct val="114000"/>
              </a:lnSpc>
              <a:defRPr/>
            </a:pPr>
            <a:endParaRPr lang="en-US" sz="2200" dirty="0"/>
          </a:p>
        </p:txBody>
      </p:sp>
      <p:sp>
        <p:nvSpPr>
          <p:cNvPr id="59" name="TextBox 5"/>
          <p:cNvSpPr txBox="1"/>
          <p:nvPr/>
        </p:nvSpPr>
        <p:spPr>
          <a:xfrm>
            <a:off x="9545603" y="26200877"/>
            <a:ext cx="8493697" cy="7160543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494021" tIns="494021" rIns="494021" bIns="494021"/>
          <a:lstStyle/>
          <a:p>
            <a:pPr algn="just" defTabSz="3387504">
              <a:lnSpc>
                <a:spcPct val="114000"/>
              </a:lnSpc>
              <a:defRPr/>
            </a:pPr>
            <a:endParaRPr lang="fr-FR" sz="2200" dirty="0">
              <a:latin typeface="Arial" charset="0"/>
            </a:endParaRPr>
          </a:p>
          <a:p>
            <a:pPr algn="just" defTabSz="3387504">
              <a:lnSpc>
                <a:spcPct val="114000"/>
              </a:lnSpc>
              <a:buFont typeface="Wingdings" pitchFamily="2" charset="2"/>
              <a:buChar char="§"/>
              <a:defRPr/>
            </a:pPr>
            <a:endParaRPr lang="fr-FR" sz="2400" dirty="0">
              <a:latin typeface="Times New Roman" pitchFamily="18" charset="0"/>
              <a:cs typeface="Times New Roman" pitchFamily="18" charset="0"/>
            </a:endParaRPr>
          </a:p>
          <a:p>
            <a:pPr defTabSz="3387504">
              <a:lnSpc>
                <a:spcPct val="114000"/>
              </a:lnSpc>
              <a:defRPr/>
            </a:pPr>
            <a:endParaRPr lang="en-US" sz="2200" dirty="0"/>
          </a:p>
        </p:txBody>
      </p:sp>
      <p:sp>
        <p:nvSpPr>
          <p:cNvPr id="60" name="Rectangle 21"/>
          <p:cNvSpPr>
            <a:spLocks noChangeArrowheads="1"/>
          </p:cNvSpPr>
          <p:nvPr/>
        </p:nvSpPr>
        <p:spPr bwMode="auto">
          <a:xfrm>
            <a:off x="9697786" y="26483792"/>
            <a:ext cx="7735952" cy="989752"/>
          </a:xfrm>
          <a:prstGeom prst="rect">
            <a:avLst/>
          </a:prstGeom>
          <a:noFill/>
          <a:ln>
            <a:noFill/>
          </a:ln>
        </p:spPr>
        <p:txBody>
          <a:bodyPr wrap="none" lIns="115818" tIns="57909" rIns="115818" bIns="57909">
            <a:spAutoFit/>
          </a:bodyPr>
          <a:lstStyle/>
          <a:p>
            <a:pPr defTabSz="3386065">
              <a:lnSpc>
                <a:spcPct val="114000"/>
              </a:lnSpc>
              <a:defRPr/>
            </a:pPr>
            <a:r>
              <a:rPr lang="en-US" sz="5400" dirty="0">
                <a:ln w="0"/>
                <a:solidFill>
                  <a:schemeClr val="accent1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Conclusion &amp; Perspectives</a:t>
            </a:r>
          </a:p>
        </p:txBody>
      </p:sp>
      <p:sp>
        <p:nvSpPr>
          <p:cNvPr id="61" name="ZoneTexte 60"/>
          <p:cNvSpPr txBox="1"/>
          <p:nvPr/>
        </p:nvSpPr>
        <p:spPr>
          <a:xfrm>
            <a:off x="11541683" y="28982313"/>
            <a:ext cx="479051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Your</a:t>
            </a:r>
            <a:r>
              <a:rPr lang="fr-F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conclusions and perspectives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2" name="TextBox 5"/>
          <p:cNvSpPr txBox="1"/>
          <p:nvPr/>
        </p:nvSpPr>
        <p:spPr>
          <a:xfrm>
            <a:off x="330200" y="33679963"/>
            <a:ext cx="17709100" cy="2010896"/>
          </a:xfrm>
          <a:prstGeom prst="rect">
            <a:avLst/>
          </a:prstGeom>
          <a:solidFill>
            <a:schemeClr val="bg1"/>
          </a:solidFill>
          <a:ln>
            <a:solidFill>
              <a:srgbClr val="00206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494021" tIns="494021" rIns="494021" bIns="494021"/>
          <a:lstStyle/>
          <a:p>
            <a:pPr algn="just" defTabSz="3387504">
              <a:lnSpc>
                <a:spcPct val="114000"/>
              </a:lnSpc>
              <a:defRPr/>
            </a:pPr>
            <a:endParaRPr lang="fr-FR" sz="2200" dirty="0">
              <a:latin typeface="Arial" charset="0"/>
            </a:endParaRPr>
          </a:p>
          <a:p>
            <a:pPr algn="just" defTabSz="3387504">
              <a:lnSpc>
                <a:spcPct val="114000"/>
              </a:lnSpc>
              <a:buFont typeface="Wingdings" pitchFamily="2" charset="2"/>
              <a:buChar char="§"/>
              <a:defRPr/>
            </a:pPr>
            <a:endParaRPr lang="fr-FR" sz="2400" dirty="0">
              <a:latin typeface="Times New Roman" pitchFamily="18" charset="0"/>
              <a:cs typeface="Times New Roman" pitchFamily="18" charset="0"/>
            </a:endParaRPr>
          </a:p>
          <a:p>
            <a:pPr defTabSz="3387504">
              <a:lnSpc>
                <a:spcPct val="114000"/>
              </a:lnSpc>
              <a:defRPr/>
            </a:pPr>
            <a:endParaRPr lang="en-US" sz="2200" dirty="0"/>
          </a:p>
        </p:txBody>
      </p:sp>
      <p:sp>
        <p:nvSpPr>
          <p:cNvPr id="63" name="Rectangle 21"/>
          <p:cNvSpPr>
            <a:spLocks noChangeArrowheads="1"/>
          </p:cNvSpPr>
          <p:nvPr/>
        </p:nvSpPr>
        <p:spPr bwMode="auto">
          <a:xfrm>
            <a:off x="447194" y="33626985"/>
            <a:ext cx="5671561" cy="1937063"/>
          </a:xfrm>
          <a:prstGeom prst="rect">
            <a:avLst/>
          </a:prstGeom>
          <a:noFill/>
          <a:ln>
            <a:noFill/>
          </a:ln>
        </p:spPr>
        <p:txBody>
          <a:bodyPr wrap="square" lIns="115818" tIns="57909" rIns="115818" bIns="57909">
            <a:spAutoFit/>
          </a:bodyPr>
          <a:lstStyle/>
          <a:p>
            <a:pPr defTabSz="3386065">
              <a:lnSpc>
                <a:spcPct val="114000"/>
              </a:lnSpc>
              <a:defRPr/>
            </a:pPr>
            <a:r>
              <a:rPr lang="fr-FR" sz="5400" dirty="0">
                <a:ln w="0"/>
                <a:solidFill>
                  <a:schemeClr val="accent1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Reference </a:t>
            </a:r>
          </a:p>
          <a:p>
            <a:pPr defTabSz="3386065">
              <a:lnSpc>
                <a:spcPct val="114000"/>
              </a:lnSpc>
              <a:defRPr/>
            </a:pPr>
            <a:endParaRPr lang="en-US" sz="5400" dirty="0">
              <a:ln w="0"/>
              <a:solidFill>
                <a:schemeClr val="accent1">
                  <a:lumMod val="75000"/>
                </a:schemeClr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4" name="ZoneTexte 63"/>
          <p:cNvSpPr txBox="1"/>
          <p:nvPr/>
        </p:nvSpPr>
        <p:spPr>
          <a:xfrm>
            <a:off x="632629" y="34865638"/>
            <a:ext cx="979775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Your</a:t>
            </a:r>
            <a:r>
              <a:rPr lang="fr-F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fr-FR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references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Rectangle 21"/>
          <p:cNvSpPr>
            <a:spLocks noChangeArrowheads="1"/>
          </p:cNvSpPr>
          <p:nvPr/>
        </p:nvSpPr>
        <p:spPr bwMode="auto">
          <a:xfrm>
            <a:off x="9870144" y="4889112"/>
            <a:ext cx="6197069" cy="989752"/>
          </a:xfrm>
          <a:prstGeom prst="rect">
            <a:avLst/>
          </a:prstGeom>
          <a:noFill/>
          <a:ln>
            <a:noFill/>
          </a:ln>
        </p:spPr>
        <p:txBody>
          <a:bodyPr wrap="none" lIns="115818" tIns="57909" rIns="115818" bIns="57909">
            <a:spAutoFit/>
          </a:bodyPr>
          <a:lstStyle/>
          <a:p>
            <a:pPr defTabSz="3386065">
              <a:lnSpc>
                <a:spcPct val="114000"/>
              </a:lnSpc>
              <a:defRPr/>
            </a:pPr>
            <a:r>
              <a:rPr lang="fr-FR" sz="5400" dirty="0" err="1">
                <a:ln w="0"/>
                <a:solidFill>
                  <a:schemeClr val="accent1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Results</a:t>
            </a:r>
            <a:r>
              <a:rPr lang="fr-FR" sz="5400" dirty="0">
                <a:ln w="0"/>
                <a:solidFill>
                  <a:schemeClr val="accent1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&amp; Discussion</a:t>
            </a:r>
            <a:endParaRPr lang="en-US" sz="5400" dirty="0">
              <a:ln w="0"/>
              <a:solidFill>
                <a:schemeClr val="accent1">
                  <a:lumMod val="75000"/>
                </a:schemeClr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ZoneTexte 27"/>
          <p:cNvSpPr txBox="1"/>
          <p:nvPr/>
        </p:nvSpPr>
        <p:spPr>
          <a:xfrm>
            <a:off x="10491548" y="7332460"/>
            <a:ext cx="479051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Your</a:t>
            </a:r>
            <a:r>
              <a:rPr lang="fr-F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Results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Master ENSET Mohammedia 2022-2023">
            <a:extLst>
              <a:ext uri="{FF2B5EF4-FFF2-40B4-BE49-F238E27FC236}">
                <a16:creationId xmlns:a16="http://schemas.microsoft.com/office/drawing/2014/main" id="{9514091E-2CB0-1D2D-DFD4-5F61D1A0C4D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06700" y="182534"/>
            <a:ext cx="2532600" cy="13403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40841469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319</TotalTime>
  <Words>108</Words>
  <Application>Microsoft Office PowerPoint</Application>
  <PresentationFormat>Personnalisé</PresentationFormat>
  <Paragraphs>30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Times New Roman</vt:lpstr>
      <vt:lpstr>Wingdings</vt:lpstr>
      <vt:lpstr>Thème Office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Elmehdi ADIL</dc:creator>
  <cp:lastModifiedBy>EducUp</cp:lastModifiedBy>
  <cp:revision>21</cp:revision>
  <dcterms:created xsi:type="dcterms:W3CDTF">2019-04-21T10:53:07Z</dcterms:created>
  <dcterms:modified xsi:type="dcterms:W3CDTF">2023-06-23T08:58:52Z</dcterms:modified>
</cp:coreProperties>
</file>